
<file path=[Content_Types].xml><?xml version="1.0" encoding="utf-8"?>
<Types xmlns="http://schemas.openxmlformats.org/package/2006/content-types">
  <Default Extension="emf" ContentType="image/x-em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4"/>
  </p:notesMasterIdLst>
  <p:handoutMasterIdLst>
    <p:handoutMasterId r:id="rId85"/>
  </p:handoutMasterIdLst>
  <p:sldIdLst>
    <p:sldId id="409" r:id="rId2"/>
    <p:sldId id="384" r:id="rId3"/>
    <p:sldId id="273" r:id="rId4"/>
    <p:sldId id="375" r:id="rId5"/>
    <p:sldId id="385" r:id="rId6"/>
    <p:sldId id="396" r:id="rId7"/>
    <p:sldId id="386" r:id="rId8"/>
    <p:sldId id="387" r:id="rId9"/>
    <p:sldId id="388" r:id="rId10"/>
    <p:sldId id="389" r:id="rId11"/>
    <p:sldId id="390" r:id="rId12"/>
    <p:sldId id="391" r:id="rId13"/>
    <p:sldId id="392" r:id="rId14"/>
    <p:sldId id="393" r:id="rId15"/>
    <p:sldId id="376" r:id="rId16"/>
    <p:sldId id="377" r:id="rId17"/>
    <p:sldId id="378" r:id="rId18"/>
    <p:sldId id="379" r:id="rId19"/>
    <p:sldId id="380" r:id="rId20"/>
    <p:sldId id="381" r:id="rId21"/>
    <p:sldId id="382" r:id="rId22"/>
    <p:sldId id="383" r:id="rId23"/>
    <p:sldId id="408" r:id="rId24"/>
    <p:sldId id="285" r:id="rId25"/>
    <p:sldId id="326" r:id="rId26"/>
    <p:sldId id="327" r:id="rId27"/>
    <p:sldId id="328" r:id="rId28"/>
    <p:sldId id="345" r:id="rId29"/>
    <p:sldId id="329" r:id="rId30"/>
    <p:sldId id="346" r:id="rId31"/>
    <p:sldId id="330" r:id="rId32"/>
    <p:sldId id="347" r:id="rId33"/>
    <p:sldId id="331" r:id="rId34"/>
    <p:sldId id="348" r:id="rId35"/>
    <p:sldId id="332" r:id="rId36"/>
    <p:sldId id="349" r:id="rId37"/>
    <p:sldId id="333" r:id="rId38"/>
    <p:sldId id="350" r:id="rId39"/>
    <p:sldId id="334" r:id="rId40"/>
    <p:sldId id="351" r:id="rId41"/>
    <p:sldId id="335" r:id="rId42"/>
    <p:sldId id="352" r:id="rId43"/>
    <p:sldId id="336" r:id="rId44"/>
    <p:sldId id="353" r:id="rId45"/>
    <p:sldId id="398" r:id="rId46"/>
    <p:sldId id="399" r:id="rId47"/>
    <p:sldId id="407" r:id="rId48"/>
    <p:sldId id="337" r:id="rId49"/>
    <p:sldId id="338" r:id="rId50"/>
    <p:sldId id="354" r:id="rId51"/>
    <p:sldId id="339" r:id="rId52"/>
    <p:sldId id="355" r:id="rId53"/>
    <p:sldId id="340" r:id="rId54"/>
    <p:sldId id="356" r:id="rId55"/>
    <p:sldId id="406" r:id="rId56"/>
    <p:sldId id="374" r:id="rId57"/>
    <p:sldId id="341" r:id="rId58"/>
    <p:sldId id="342" r:id="rId59"/>
    <p:sldId id="343" r:id="rId60"/>
    <p:sldId id="344" r:id="rId61"/>
    <p:sldId id="366" r:id="rId62"/>
    <p:sldId id="401" r:id="rId63"/>
    <p:sldId id="357" r:id="rId64"/>
    <p:sldId id="400" r:id="rId65"/>
    <p:sldId id="358" r:id="rId66"/>
    <p:sldId id="359" r:id="rId67"/>
    <p:sldId id="360" r:id="rId68"/>
    <p:sldId id="361" r:id="rId69"/>
    <p:sldId id="362" r:id="rId70"/>
    <p:sldId id="363" r:id="rId71"/>
    <p:sldId id="364" r:id="rId72"/>
    <p:sldId id="405" r:id="rId73"/>
    <p:sldId id="365" r:id="rId74"/>
    <p:sldId id="367" r:id="rId75"/>
    <p:sldId id="368" r:id="rId76"/>
    <p:sldId id="369" r:id="rId77"/>
    <p:sldId id="370" r:id="rId78"/>
    <p:sldId id="371" r:id="rId79"/>
    <p:sldId id="394" r:id="rId80"/>
    <p:sldId id="402" r:id="rId81"/>
    <p:sldId id="372" r:id="rId82"/>
    <p:sldId id="373" r:id="rId8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6393" indent="-135022"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3903" indent="-271158"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0295" indent="-406179"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7803" indent="-542315"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1606860" algn="l" defTabSz="321372" rtl="0" eaLnBrk="1" latinLnBrk="0" hangingPunct="1">
      <a:defRPr kern="1200">
        <a:solidFill>
          <a:schemeClr val="tx1"/>
        </a:solidFill>
        <a:latin typeface="Arial" charset="0"/>
        <a:ea typeface="ＭＳ Ｐゴシック" charset="0"/>
        <a:cs typeface="ＭＳ Ｐゴシック" charset="0"/>
      </a:defRPr>
    </a:lvl6pPr>
    <a:lvl7pPr marL="1928233" algn="l" defTabSz="321372" rtl="0" eaLnBrk="1" latinLnBrk="0" hangingPunct="1">
      <a:defRPr kern="1200">
        <a:solidFill>
          <a:schemeClr val="tx1"/>
        </a:solidFill>
        <a:latin typeface="Arial" charset="0"/>
        <a:ea typeface="ＭＳ Ｐゴシック" charset="0"/>
        <a:cs typeface="ＭＳ Ｐゴシック" charset="0"/>
      </a:defRPr>
    </a:lvl7pPr>
    <a:lvl8pPr marL="2249604" algn="l" defTabSz="321372" rtl="0" eaLnBrk="1" latinLnBrk="0" hangingPunct="1">
      <a:defRPr kern="1200">
        <a:solidFill>
          <a:schemeClr val="tx1"/>
        </a:solidFill>
        <a:latin typeface="Arial" charset="0"/>
        <a:ea typeface="ＭＳ Ｐゴシック" charset="0"/>
        <a:cs typeface="ＭＳ Ｐゴシック" charset="0"/>
      </a:defRPr>
    </a:lvl8pPr>
    <a:lvl9pPr marL="2570976" algn="l" defTabSz="321372"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890" userDrawn="1">
          <p15:clr>
            <a:srgbClr val="A4A3A4"/>
          </p15:clr>
        </p15:guide>
        <p15:guide id="2" pos="4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33FF"/>
    <a:srgbClr val="9D00D2"/>
    <a:srgbClr val="E800EB"/>
    <a:srgbClr val="B10221"/>
    <a:srgbClr val="66FF33"/>
    <a:srgbClr val="99CCFF"/>
    <a:srgbClr val="6699FF"/>
    <a:srgbClr val="E87516"/>
    <a:srgbClr val="0072C8"/>
    <a:srgbClr val="DDAE1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89" autoAdjust="0"/>
    <p:restoredTop sz="98375" autoAdjust="0"/>
  </p:normalViewPr>
  <p:slideViewPr>
    <p:cSldViewPr snapToGrid="0">
      <p:cViewPr>
        <p:scale>
          <a:sx n="125" d="100"/>
          <a:sy n="125" d="100"/>
        </p:scale>
        <p:origin x="152" y="144"/>
      </p:cViewPr>
      <p:guideLst>
        <p:guide orient="horz" pos="890"/>
        <p:guide pos="476"/>
      </p:guideLst>
    </p:cSldViewPr>
  </p:slideViewPr>
  <p:outlineViewPr>
    <p:cViewPr>
      <p:scale>
        <a:sx n="33" d="100"/>
        <a:sy n="33" d="100"/>
      </p:scale>
      <p:origin x="0" y="13648"/>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F1F0E5-3817-4E20-986D-FF69634DA4C7}"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CL"/>
        </a:p>
      </dgm:t>
    </dgm:pt>
    <dgm:pt modelId="{7D9BAC7F-3868-481C-A91F-20F395FEE39E}">
      <dgm:prSet phldrT="[Texto]" custT="1"/>
      <dgm:spPr>
        <a:solidFill>
          <a:schemeClr val="accent1">
            <a:lumMod val="75000"/>
          </a:schemeClr>
        </a:solidFill>
      </dgm:spPr>
      <dgm:t>
        <a:bodyPr/>
        <a:lstStyle/>
        <a:p>
          <a:r>
            <a:rPr lang="es-CL" sz="3600" dirty="0">
              <a:latin typeface="Arial Rounded MT Bold"/>
              <a:cs typeface="Arial Rounded MT Bold"/>
            </a:rPr>
            <a:t>Errores</a:t>
          </a:r>
        </a:p>
      </dgm:t>
    </dgm:pt>
    <dgm:pt modelId="{49E1E2F7-C894-48B5-8991-5A6598B37833}" type="parTrans" cxnId="{C6B8B561-C6EC-402E-BE36-15B9C162D9B4}">
      <dgm:prSet/>
      <dgm:spPr/>
      <dgm:t>
        <a:bodyPr/>
        <a:lstStyle/>
        <a:p>
          <a:endParaRPr lang="es-CL"/>
        </a:p>
      </dgm:t>
    </dgm:pt>
    <dgm:pt modelId="{3BAE8E90-2BC2-47A6-B2A0-F4E8267C948F}" type="sibTrans" cxnId="{C6B8B561-C6EC-402E-BE36-15B9C162D9B4}">
      <dgm:prSet/>
      <dgm:spPr/>
      <dgm:t>
        <a:bodyPr/>
        <a:lstStyle/>
        <a:p>
          <a:endParaRPr lang="es-CL"/>
        </a:p>
      </dgm:t>
    </dgm:pt>
    <dgm:pt modelId="{D0B38F63-C58B-484F-927D-F44E650054F6}">
      <dgm:prSet phldrT="[Texto]" custT="1"/>
      <dgm:spPr>
        <a:solidFill>
          <a:srgbClr val="00B050"/>
        </a:solidFill>
      </dgm:spPr>
      <dgm:t>
        <a:bodyPr/>
        <a:lstStyle/>
        <a:p>
          <a:r>
            <a:rPr lang="es-CL" sz="3600" dirty="0">
              <a:latin typeface="Arial Rounded MT Bold"/>
              <a:cs typeface="Arial Rounded MT Bold"/>
            </a:rPr>
            <a:t>Sintaxis</a:t>
          </a:r>
        </a:p>
      </dgm:t>
    </dgm:pt>
    <dgm:pt modelId="{38217168-3E72-435A-8267-C59B62F0FC97}" type="parTrans" cxnId="{ADBA0635-2548-419C-A658-E113485E9FD5}">
      <dgm:prSet/>
      <dgm:spPr/>
      <dgm:t>
        <a:bodyPr/>
        <a:lstStyle/>
        <a:p>
          <a:endParaRPr lang="es-CL"/>
        </a:p>
      </dgm:t>
    </dgm:pt>
    <dgm:pt modelId="{EED046F3-0D43-4A3F-A972-96863CA56772}" type="sibTrans" cxnId="{ADBA0635-2548-419C-A658-E113485E9FD5}">
      <dgm:prSet/>
      <dgm:spPr/>
      <dgm:t>
        <a:bodyPr/>
        <a:lstStyle/>
        <a:p>
          <a:endParaRPr lang="es-CL"/>
        </a:p>
      </dgm:t>
    </dgm:pt>
    <dgm:pt modelId="{59A2F532-BD56-4D1A-9067-C86E635BB66A}">
      <dgm:prSet phldrT="[Texto]" custT="1"/>
      <dgm:spPr>
        <a:solidFill>
          <a:srgbClr val="FF0000"/>
        </a:solidFill>
      </dgm:spPr>
      <dgm:t>
        <a:bodyPr/>
        <a:lstStyle/>
        <a:p>
          <a:r>
            <a:rPr lang="es-CL" sz="3600" dirty="0">
              <a:latin typeface="Arial Rounded MT Bold"/>
              <a:cs typeface="Arial Rounded MT Bold"/>
            </a:rPr>
            <a:t>Lógicos</a:t>
          </a:r>
        </a:p>
      </dgm:t>
    </dgm:pt>
    <dgm:pt modelId="{64E09848-736E-4990-9AFA-66307A53CDE0}" type="parTrans" cxnId="{9994637B-0D2F-4C6C-9473-45DAB26CE469}">
      <dgm:prSet/>
      <dgm:spPr/>
      <dgm:t>
        <a:bodyPr/>
        <a:lstStyle/>
        <a:p>
          <a:endParaRPr lang="es-CL"/>
        </a:p>
      </dgm:t>
    </dgm:pt>
    <dgm:pt modelId="{12AC0F14-E60D-47EB-AC78-D12E366D8865}" type="sibTrans" cxnId="{9994637B-0D2F-4C6C-9473-45DAB26CE469}">
      <dgm:prSet/>
      <dgm:spPr/>
      <dgm:t>
        <a:bodyPr/>
        <a:lstStyle/>
        <a:p>
          <a:endParaRPr lang="es-CL"/>
        </a:p>
      </dgm:t>
    </dgm:pt>
    <dgm:pt modelId="{5AA4F986-96F4-4856-86B1-2FB8C0BE2235}" type="pres">
      <dgm:prSet presAssocID="{37F1F0E5-3817-4E20-986D-FF69634DA4C7}" presName="diagram" presStyleCnt="0">
        <dgm:presLayoutVars>
          <dgm:chPref val="1"/>
          <dgm:dir/>
          <dgm:animOne val="branch"/>
          <dgm:animLvl val="lvl"/>
          <dgm:resizeHandles val="exact"/>
        </dgm:presLayoutVars>
      </dgm:prSet>
      <dgm:spPr/>
    </dgm:pt>
    <dgm:pt modelId="{A6AFE2DD-BBA2-45B3-98FB-6B041FB12E74}" type="pres">
      <dgm:prSet presAssocID="{7D9BAC7F-3868-481C-A91F-20F395FEE39E}" presName="root1" presStyleCnt="0"/>
      <dgm:spPr/>
    </dgm:pt>
    <dgm:pt modelId="{10C92475-B219-427E-B191-21E742288CFB}" type="pres">
      <dgm:prSet presAssocID="{7D9BAC7F-3868-481C-A91F-20F395FEE39E}" presName="LevelOneTextNode" presStyleLbl="node0" presStyleIdx="0" presStyleCnt="1">
        <dgm:presLayoutVars>
          <dgm:chPref val="3"/>
        </dgm:presLayoutVars>
      </dgm:prSet>
      <dgm:spPr/>
    </dgm:pt>
    <dgm:pt modelId="{DC26596F-3C96-429A-ABCF-49C5F913D96E}" type="pres">
      <dgm:prSet presAssocID="{7D9BAC7F-3868-481C-A91F-20F395FEE39E}" presName="level2hierChild" presStyleCnt="0"/>
      <dgm:spPr/>
    </dgm:pt>
    <dgm:pt modelId="{25844951-4BFD-47B6-9E84-16CBFC6FC3F3}" type="pres">
      <dgm:prSet presAssocID="{38217168-3E72-435A-8267-C59B62F0FC97}" presName="conn2-1" presStyleLbl="parChTrans1D2" presStyleIdx="0" presStyleCnt="2"/>
      <dgm:spPr/>
    </dgm:pt>
    <dgm:pt modelId="{F47541CF-984D-46D2-8BAE-8CF42F4AD022}" type="pres">
      <dgm:prSet presAssocID="{38217168-3E72-435A-8267-C59B62F0FC97}" presName="connTx" presStyleLbl="parChTrans1D2" presStyleIdx="0" presStyleCnt="2"/>
      <dgm:spPr/>
    </dgm:pt>
    <dgm:pt modelId="{43B9F2FE-F1E1-45E2-801A-B33AD894DFF9}" type="pres">
      <dgm:prSet presAssocID="{D0B38F63-C58B-484F-927D-F44E650054F6}" presName="root2" presStyleCnt="0"/>
      <dgm:spPr/>
    </dgm:pt>
    <dgm:pt modelId="{C6159E87-6ABD-414F-AFE4-4EDE59CC775D}" type="pres">
      <dgm:prSet presAssocID="{D0B38F63-C58B-484F-927D-F44E650054F6}" presName="LevelTwoTextNode" presStyleLbl="node2" presStyleIdx="0" presStyleCnt="2">
        <dgm:presLayoutVars>
          <dgm:chPref val="3"/>
        </dgm:presLayoutVars>
      </dgm:prSet>
      <dgm:spPr/>
    </dgm:pt>
    <dgm:pt modelId="{B2EB8B36-5E4D-4352-8BF1-EF801A764BB4}" type="pres">
      <dgm:prSet presAssocID="{D0B38F63-C58B-484F-927D-F44E650054F6}" presName="level3hierChild" presStyleCnt="0"/>
      <dgm:spPr/>
    </dgm:pt>
    <dgm:pt modelId="{208D1B44-8995-446F-992B-953859C4FDC9}" type="pres">
      <dgm:prSet presAssocID="{64E09848-736E-4990-9AFA-66307A53CDE0}" presName="conn2-1" presStyleLbl="parChTrans1D2" presStyleIdx="1" presStyleCnt="2"/>
      <dgm:spPr/>
    </dgm:pt>
    <dgm:pt modelId="{B5D56037-A483-4638-8B6F-100DB0A50501}" type="pres">
      <dgm:prSet presAssocID="{64E09848-736E-4990-9AFA-66307A53CDE0}" presName="connTx" presStyleLbl="parChTrans1D2" presStyleIdx="1" presStyleCnt="2"/>
      <dgm:spPr/>
    </dgm:pt>
    <dgm:pt modelId="{2548D67D-FD06-441E-9814-EF2C549A802B}" type="pres">
      <dgm:prSet presAssocID="{59A2F532-BD56-4D1A-9067-C86E635BB66A}" presName="root2" presStyleCnt="0"/>
      <dgm:spPr/>
    </dgm:pt>
    <dgm:pt modelId="{BAF36AA5-EC4A-47B1-92CD-DC499EB71DE7}" type="pres">
      <dgm:prSet presAssocID="{59A2F532-BD56-4D1A-9067-C86E635BB66A}" presName="LevelTwoTextNode" presStyleLbl="node2" presStyleIdx="1" presStyleCnt="2">
        <dgm:presLayoutVars>
          <dgm:chPref val="3"/>
        </dgm:presLayoutVars>
      </dgm:prSet>
      <dgm:spPr/>
    </dgm:pt>
    <dgm:pt modelId="{02B7275A-1CAE-4B09-A76D-2BF6868D396D}" type="pres">
      <dgm:prSet presAssocID="{59A2F532-BD56-4D1A-9067-C86E635BB66A}" presName="level3hierChild" presStyleCnt="0"/>
      <dgm:spPr/>
    </dgm:pt>
  </dgm:ptLst>
  <dgm:cxnLst>
    <dgm:cxn modelId="{66AC440E-A3FB-4489-8218-CCB76D845F82}" type="presOf" srcId="{64E09848-736E-4990-9AFA-66307A53CDE0}" destId="{B5D56037-A483-4638-8B6F-100DB0A50501}" srcOrd="1" destOrd="0" presId="urn:microsoft.com/office/officeart/2005/8/layout/hierarchy2"/>
    <dgm:cxn modelId="{ADBA0635-2548-419C-A658-E113485E9FD5}" srcId="{7D9BAC7F-3868-481C-A91F-20F395FEE39E}" destId="{D0B38F63-C58B-484F-927D-F44E650054F6}" srcOrd="0" destOrd="0" parTransId="{38217168-3E72-435A-8267-C59B62F0FC97}" sibTransId="{EED046F3-0D43-4A3F-A972-96863CA56772}"/>
    <dgm:cxn modelId="{C6B8B561-C6EC-402E-BE36-15B9C162D9B4}" srcId="{37F1F0E5-3817-4E20-986D-FF69634DA4C7}" destId="{7D9BAC7F-3868-481C-A91F-20F395FEE39E}" srcOrd="0" destOrd="0" parTransId="{49E1E2F7-C894-48B5-8991-5A6598B37833}" sibTransId="{3BAE8E90-2BC2-47A6-B2A0-F4E8267C948F}"/>
    <dgm:cxn modelId="{781CAE6F-8E7D-4945-8067-1D62BA22C477}" type="presOf" srcId="{D0B38F63-C58B-484F-927D-F44E650054F6}" destId="{C6159E87-6ABD-414F-AFE4-4EDE59CC775D}" srcOrd="0" destOrd="0" presId="urn:microsoft.com/office/officeart/2005/8/layout/hierarchy2"/>
    <dgm:cxn modelId="{9994637B-0D2F-4C6C-9473-45DAB26CE469}" srcId="{7D9BAC7F-3868-481C-A91F-20F395FEE39E}" destId="{59A2F532-BD56-4D1A-9067-C86E635BB66A}" srcOrd="1" destOrd="0" parTransId="{64E09848-736E-4990-9AFA-66307A53CDE0}" sibTransId="{12AC0F14-E60D-47EB-AC78-D12E366D8865}"/>
    <dgm:cxn modelId="{41553182-3684-43EA-8BAD-B614B2B89BFD}" type="presOf" srcId="{37F1F0E5-3817-4E20-986D-FF69634DA4C7}" destId="{5AA4F986-96F4-4856-86B1-2FB8C0BE2235}" srcOrd="0" destOrd="0" presId="urn:microsoft.com/office/officeart/2005/8/layout/hierarchy2"/>
    <dgm:cxn modelId="{A889068E-3ECB-433D-8D58-FDFCB47CEB48}" type="presOf" srcId="{7D9BAC7F-3868-481C-A91F-20F395FEE39E}" destId="{10C92475-B219-427E-B191-21E742288CFB}" srcOrd="0" destOrd="0" presId="urn:microsoft.com/office/officeart/2005/8/layout/hierarchy2"/>
    <dgm:cxn modelId="{65A146B7-DBBE-4AE4-BF21-B124BE3D2ACB}" type="presOf" srcId="{64E09848-736E-4990-9AFA-66307A53CDE0}" destId="{208D1B44-8995-446F-992B-953859C4FDC9}" srcOrd="0" destOrd="0" presId="urn:microsoft.com/office/officeart/2005/8/layout/hierarchy2"/>
    <dgm:cxn modelId="{E1B296B8-9C77-4516-947D-0A02CC92F946}" type="presOf" srcId="{38217168-3E72-435A-8267-C59B62F0FC97}" destId="{25844951-4BFD-47B6-9E84-16CBFC6FC3F3}" srcOrd="0" destOrd="0" presId="urn:microsoft.com/office/officeart/2005/8/layout/hierarchy2"/>
    <dgm:cxn modelId="{9D0DEDC6-9A30-40AA-92D6-34087C872A29}" type="presOf" srcId="{38217168-3E72-435A-8267-C59B62F0FC97}" destId="{F47541CF-984D-46D2-8BAE-8CF42F4AD022}" srcOrd="1" destOrd="0" presId="urn:microsoft.com/office/officeart/2005/8/layout/hierarchy2"/>
    <dgm:cxn modelId="{FAC4F8DC-D6D7-457A-AFA3-D27F611A54DF}" type="presOf" srcId="{59A2F532-BD56-4D1A-9067-C86E635BB66A}" destId="{BAF36AA5-EC4A-47B1-92CD-DC499EB71DE7}" srcOrd="0" destOrd="0" presId="urn:microsoft.com/office/officeart/2005/8/layout/hierarchy2"/>
    <dgm:cxn modelId="{F7AB88EE-B072-469E-9AE0-ED013E5BA070}" type="presParOf" srcId="{5AA4F986-96F4-4856-86B1-2FB8C0BE2235}" destId="{A6AFE2DD-BBA2-45B3-98FB-6B041FB12E74}" srcOrd="0" destOrd="0" presId="urn:microsoft.com/office/officeart/2005/8/layout/hierarchy2"/>
    <dgm:cxn modelId="{36EE4F96-2766-4EC5-BE5A-55BAA292DBB3}" type="presParOf" srcId="{A6AFE2DD-BBA2-45B3-98FB-6B041FB12E74}" destId="{10C92475-B219-427E-B191-21E742288CFB}" srcOrd="0" destOrd="0" presId="urn:microsoft.com/office/officeart/2005/8/layout/hierarchy2"/>
    <dgm:cxn modelId="{DEF20DC9-BF34-4245-9E26-3539DB5E09AB}" type="presParOf" srcId="{A6AFE2DD-BBA2-45B3-98FB-6B041FB12E74}" destId="{DC26596F-3C96-429A-ABCF-49C5F913D96E}" srcOrd="1" destOrd="0" presId="urn:microsoft.com/office/officeart/2005/8/layout/hierarchy2"/>
    <dgm:cxn modelId="{F080101D-8925-4EDE-BEB9-FA4E9D47C982}" type="presParOf" srcId="{DC26596F-3C96-429A-ABCF-49C5F913D96E}" destId="{25844951-4BFD-47B6-9E84-16CBFC6FC3F3}" srcOrd="0" destOrd="0" presId="urn:microsoft.com/office/officeart/2005/8/layout/hierarchy2"/>
    <dgm:cxn modelId="{F74A24D0-C7DE-4FA7-BBC5-1D8ADCC1D7FB}" type="presParOf" srcId="{25844951-4BFD-47B6-9E84-16CBFC6FC3F3}" destId="{F47541CF-984D-46D2-8BAE-8CF42F4AD022}" srcOrd="0" destOrd="0" presId="urn:microsoft.com/office/officeart/2005/8/layout/hierarchy2"/>
    <dgm:cxn modelId="{117D688B-7526-4A49-AC17-7CFEBFDF3FF6}" type="presParOf" srcId="{DC26596F-3C96-429A-ABCF-49C5F913D96E}" destId="{43B9F2FE-F1E1-45E2-801A-B33AD894DFF9}" srcOrd="1" destOrd="0" presId="urn:microsoft.com/office/officeart/2005/8/layout/hierarchy2"/>
    <dgm:cxn modelId="{A2DB4DE9-7E48-49DF-B14E-D99C3362BE84}" type="presParOf" srcId="{43B9F2FE-F1E1-45E2-801A-B33AD894DFF9}" destId="{C6159E87-6ABD-414F-AFE4-4EDE59CC775D}" srcOrd="0" destOrd="0" presId="urn:microsoft.com/office/officeart/2005/8/layout/hierarchy2"/>
    <dgm:cxn modelId="{96B731DF-74CD-447A-B195-5369A6021BFD}" type="presParOf" srcId="{43B9F2FE-F1E1-45E2-801A-B33AD894DFF9}" destId="{B2EB8B36-5E4D-4352-8BF1-EF801A764BB4}" srcOrd="1" destOrd="0" presId="urn:microsoft.com/office/officeart/2005/8/layout/hierarchy2"/>
    <dgm:cxn modelId="{D215CE98-1A07-4A5D-B027-4A430DDFEE49}" type="presParOf" srcId="{DC26596F-3C96-429A-ABCF-49C5F913D96E}" destId="{208D1B44-8995-446F-992B-953859C4FDC9}" srcOrd="2" destOrd="0" presId="urn:microsoft.com/office/officeart/2005/8/layout/hierarchy2"/>
    <dgm:cxn modelId="{7325DCD8-BA4A-4F3E-85E8-C2B78019EF1F}" type="presParOf" srcId="{208D1B44-8995-446F-992B-953859C4FDC9}" destId="{B5D56037-A483-4638-8B6F-100DB0A50501}" srcOrd="0" destOrd="0" presId="urn:microsoft.com/office/officeart/2005/8/layout/hierarchy2"/>
    <dgm:cxn modelId="{5D25C9C0-3524-48C4-95EE-F0329D6C9A2E}" type="presParOf" srcId="{DC26596F-3C96-429A-ABCF-49C5F913D96E}" destId="{2548D67D-FD06-441E-9814-EF2C549A802B}" srcOrd="3" destOrd="0" presId="urn:microsoft.com/office/officeart/2005/8/layout/hierarchy2"/>
    <dgm:cxn modelId="{D80773BD-47C9-4A41-8382-90F534BD9603}" type="presParOf" srcId="{2548D67D-FD06-441E-9814-EF2C549A802B}" destId="{BAF36AA5-EC4A-47B1-92CD-DC499EB71DE7}" srcOrd="0" destOrd="0" presId="urn:microsoft.com/office/officeart/2005/8/layout/hierarchy2"/>
    <dgm:cxn modelId="{8C7141A8-C896-4298-A90E-FD8F3BAC759D}" type="presParOf" srcId="{2548D67D-FD06-441E-9814-EF2C549A802B}" destId="{02B7275A-1CAE-4B09-A76D-2BF6868D396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92475-B219-427E-B191-21E742288CFB}">
      <dsp:nvSpPr>
        <dsp:cNvPr id="0" name=""/>
        <dsp:cNvSpPr/>
      </dsp:nvSpPr>
      <dsp:spPr>
        <a:xfrm>
          <a:off x="2449" y="1196578"/>
          <a:ext cx="2020887" cy="1010443"/>
        </a:xfrm>
        <a:prstGeom prst="roundRect">
          <a:avLst>
            <a:gd name="adj" fmla="val 10000"/>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s-CL" sz="3600" kern="1200" dirty="0">
              <a:latin typeface="Arial Rounded MT Bold"/>
              <a:cs typeface="Arial Rounded MT Bold"/>
            </a:rPr>
            <a:t>Errores</a:t>
          </a:r>
        </a:p>
      </dsp:txBody>
      <dsp:txXfrm>
        <a:off x="32044" y="1226173"/>
        <a:ext cx="1961697" cy="951253"/>
      </dsp:txXfrm>
    </dsp:sp>
    <dsp:sp modelId="{25844951-4BFD-47B6-9E84-16CBFC6FC3F3}">
      <dsp:nvSpPr>
        <dsp:cNvPr id="0" name=""/>
        <dsp:cNvSpPr/>
      </dsp:nvSpPr>
      <dsp:spPr>
        <a:xfrm rot="19457599">
          <a:off x="1929768" y="1384578"/>
          <a:ext cx="995492" cy="53437"/>
        </a:xfrm>
        <a:custGeom>
          <a:avLst/>
          <a:gdLst/>
          <a:ahLst/>
          <a:cxnLst/>
          <a:rect l="0" t="0" r="0" b="0"/>
          <a:pathLst>
            <a:path>
              <a:moveTo>
                <a:pt x="0" y="26718"/>
              </a:moveTo>
              <a:lnTo>
                <a:pt x="995492" y="267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L" sz="500" kern="1200"/>
        </a:p>
      </dsp:txBody>
      <dsp:txXfrm>
        <a:off x="2402627" y="1386410"/>
        <a:ext cx="49774" cy="49774"/>
      </dsp:txXfrm>
    </dsp:sp>
    <dsp:sp modelId="{C6159E87-6ABD-414F-AFE4-4EDE59CC775D}">
      <dsp:nvSpPr>
        <dsp:cNvPr id="0" name=""/>
        <dsp:cNvSpPr/>
      </dsp:nvSpPr>
      <dsp:spPr>
        <a:xfrm>
          <a:off x="2831692" y="615572"/>
          <a:ext cx="2020887" cy="1010443"/>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s-CL" sz="3600" kern="1200" dirty="0">
              <a:latin typeface="Arial Rounded MT Bold"/>
              <a:cs typeface="Arial Rounded MT Bold"/>
            </a:rPr>
            <a:t>Sintaxis</a:t>
          </a:r>
        </a:p>
      </dsp:txBody>
      <dsp:txXfrm>
        <a:off x="2861287" y="645167"/>
        <a:ext cx="1961697" cy="951253"/>
      </dsp:txXfrm>
    </dsp:sp>
    <dsp:sp modelId="{208D1B44-8995-446F-992B-953859C4FDC9}">
      <dsp:nvSpPr>
        <dsp:cNvPr id="0" name=""/>
        <dsp:cNvSpPr/>
      </dsp:nvSpPr>
      <dsp:spPr>
        <a:xfrm rot="2142401">
          <a:off x="1929768" y="1965583"/>
          <a:ext cx="995492" cy="53437"/>
        </a:xfrm>
        <a:custGeom>
          <a:avLst/>
          <a:gdLst/>
          <a:ahLst/>
          <a:cxnLst/>
          <a:rect l="0" t="0" r="0" b="0"/>
          <a:pathLst>
            <a:path>
              <a:moveTo>
                <a:pt x="0" y="26718"/>
              </a:moveTo>
              <a:lnTo>
                <a:pt x="995492" y="267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L" sz="500" kern="1200"/>
        </a:p>
      </dsp:txBody>
      <dsp:txXfrm>
        <a:off x="2402627" y="1967415"/>
        <a:ext cx="49774" cy="49774"/>
      </dsp:txXfrm>
    </dsp:sp>
    <dsp:sp modelId="{BAF36AA5-EC4A-47B1-92CD-DC499EB71DE7}">
      <dsp:nvSpPr>
        <dsp:cNvPr id="0" name=""/>
        <dsp:cNvSpPr/>
      </dsp:nvSpPr>
      <dsp:spPr>
        <a:xfrm>
          <a:off x="2831692" y="1777583"/>
          <a:ext cx="2020887" cy="1010443"/>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s-CL" sz="3600" kern="1200" dirty="0">
              <a:latin typeface="Arial Rounded MT Bold"/>
              <a:cs typeface="Arial Rounded MT Bold"/>
            </a:rPr>
            <a:t>Lógicos</a:t>
          </a:r>
        </a:p>
      </dsp:txBody>
      <dsp:txXfrm>
        <a:off x="2861287" y="1807178"/>
        <a:ext cx="1961697" cy="95125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_tradnl"/>
          </a:p>
        </p:txBody>
      </p:sp>
      <p:sp>
        <p:nvSpPr>
          <p:cNvPr id="166915" name="Rectangle 1027"/>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s-ES_tradnl"/>
          </a:p>
        </p:txBody>
      </p:sp>
      <p:sp>
        <p:nvSpPr>
          <p:cNvPr id="166916" name="Rectangle 1028"/>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_tradnl"/>
          </a:p>
        </p:txBody>
      </p:sp>
      <p:sp>
        <p:nvSpPr>
          <p:cNvPr id="166917" name="Rectangle 1029"/>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A1E5F98-0705-4140-B636-C6F98BB1DFFF}" type="slidenum">
              <a:rPr lang="es-ES_tradnl"/>
              <a:pPr>
                <a:defRPr/>
              </a:pPr>
              <a:t>‹Nº›</a:t>
            </a:fld>
            <a:endParaRPr lang="es-ES_tradnl"/>
          </a:p>
        </p:txBody>
      </p:sp>
    </p:spTree>
    <p:extLst>
      <p:ext uri="{BB962C8B-B14F-4D97-AF65-F5344CB8AC3E}">
        <p14:creationId xmlns:p14="http://schemas.microsoft.com/office/powerpoint/2010/main" val="14243623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5971F90-1C2E-7F46-83D8-24BA51EA71E6}" type="slidenum">
              <a:rPr lang="es-ES"/>
              <a:pPr>
                <a:defRPr/>
              </a:pPr>
              <a:t>‹Nº›</a:t>
            </a:fld>
            <a:endParaRPr lang="es-ES"/>
          </a:p>
        </p:txBody>
      </p:sp>
    </p:spTree>
    <p:extLst>
      <p:ext uri="{BB962C8B-B14F-4D97-AF65-F5344CB8AC3E}">
        <p14:creationId xmlns:p14="http://schemas.microsoft.com/office/powerpoint/2010/main" val="19366750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6393"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3903"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0295"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7803"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5156" algn="l" defTabSz="457032" rtl="0" eaLnBrk="1" latinLnBrk="0" hangingPunct="1">
      <a:defRPr sz="1200" kern="1200">
        <a:solidFill>
          <a:schemeClr val="tx1"/>
        </a:solidFill>
        <a:latin typeface="+mn-lt"/>
        <a:ea typeface="+mn-ea"/>
        <a:cs typeface="+mn-cs"/>
      </a:defRPr>
    </a:lvl6pPr>
    <a:lvl7pPr marL="2742187" algn="l" defTabSz="457032" rtl="0" eaLnBrk="1" latinLnBrk="0" hangingPunct="1">
      <a:defRPr sz="1200" kern="1200">
        <a:solidFill>
          <a:schemeClr val="tx1"/>
        </a:solidFill>
        <a:latin typeface="+mn-lt"/>
        <a:ea typeface="+mn-ea"/>
        <a:cs typeface="+mn-cs"/>
      </a:defRPr>
    </a:lvl7pPr>
    <a:lvl8pPr marL="3199218" algn="l" defTabSz="457032" rtl="0" eaLnBrk="1" latinLnBrk="0" hangingPunct="1">
      <a:defRPr sz="1200" kern="1200">
        <a:solidFill>
          <a:schemeClr val="tx1"/>
        </a:solidFill>
        <a:latin typeface="+mn-lt"/>
        <a:ea typeface="+mn-ea"/>
        <a:cs typeface="+mn-cs"/>
      </a:defRPr>
    </a:lvl8pPr>
    <a:lvl9pPr marL="3656249" algn="l" defTabSz="45703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58151c550a_0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58151c550a_0_7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1037772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58151c550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58151c550a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3216145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58151c550a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58151c550a_0_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2366661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58151c550a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58151c550a_0_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78025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58151c550a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58151c550a_0_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3183801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58151c550a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58151c550a_0_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614157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58151c550a_0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58151c550a_0_3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125525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58151c550a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58151c550a_0_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2968092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58151c550a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58151c550a_0_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240382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58151c550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58151c550a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128229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58151c550a_0_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58151c550a_0_6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3070358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58151c550a_0_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58151c550a_0_8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3777531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58151c550a_0_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58151c550a_0_9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3682429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58151c550a_0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58151c550a_0_9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2456914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58151c550a_0_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58151c550a_0_10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3089042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58151c550a_0_1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58151c550a_0_1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2471419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58151c550a_0_1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95" name="Google Shape;595;g58151c550a_0_1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710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58151c550a_0_14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605" name="Google Shape;605;g58151c550a_0_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9474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5"/>
          <p:cNvSpPr>
            <a:spLocks noGrp="1" noChangeArrowheads="1"/>
          </p:cNvSpPr>
          <p:nvPr>
            <p:ph type="dt" sz="half" idx="10"/>
          </p:nvPr>
        </p:nvSpPr>
        <p:spPr bwMode="auto">
          <a:xfrm>
            <a:off x="457703" y="6248747"/>
            <a:ext cx="2133340" cy="456382"/>
          </a:xfrm>
          <a:prstGeom prst="rect">
            <a:avLst/>
          </a:prstGeom>
          <a:ln>
            <a:miter lim="800000"/>
            <a:headEnd/>
            <a:tailEnd/>
          </a:ln>
        </p:spPr>
        <p:txBody>
          <a:bodyPr vert="horz" wrap="square" lIns="91405" tIns="45703" rIns="91405" bIns="45703" numCol="1" anchor="t" anchorCtr="0" compatLnSpc="1">
            <a:prstTxWarp prst="textNoShape">
              <a:avLst/>
            </a:prstTxWarp>
          </a:bodyPr>
          <a:lstStyle>
            <a:lvl1pPr>
              <a:defRPr sz="1000"/>
            </a:lvl1pPr>
          </a:lstStyle>
          <a:p>
            <a:pPr>
              <a:defRPr/>
            </a:pPr>
            <a:endParaRPr lang="en-US"/>
          </a:p>
        </p:txBody>
      </p:sp>
    </p:spTree>
    <p:extLst>
      <p:ext uri="{BB962C8B-B14F-4D97-AF65-F5344CB8AC3E}">
        <p14:creationId xmlns:p14="http://schemas.microsoft.com/office/powerpoint/2010/main" val="3455923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5_Content with Caption">
    <p:spTree>
      <p:nvGrpSpPr>
        <p:cNvPr id="1" name=""/>
        <p:cNvGrpSpPr/>
        <p:nvPr/>
      </p:nvGrpSpPr>
      <p:grpSpPr>
        <a:xfrm>
          <a:off x="0" y="0"/>
          <a:ext cx="0" cy="0"/>
          <a:chOff x="0" y="0"/>
          <a:chExt cx="0" cy="0"/>
        </a:xfrm>
      </p:grpSpPr>
      <p:sp>
        <p:nvSpPr>
          <p:cNvPr id="33" name="Rectangle 11"/>
          <p:cNvSpPr/>
          <p:nvPr/>
        </p:nvSpPr>
        <p:spPr>
          <a:xfrm>
            <a:off x="8590109" y="6687639"/>
            <a:ext cx="74796" cy="143945"/>
          </a:xfrm>
          <a:prstGeom prst="rect">
            <a:avLst/>
          </a:prstGeom>
          <a:solidFill>
            <a:srgbClr val="0271E9"/>
          </a:solidFill>
          <a:ln w="12700">
            <a:miter lim="400000"/>
          </a:ln>
        </p:spPr>
        <p:txBody>
          <a:bodyPr lIns="45719" rIns="45719" anchor="ctr"/>
          <a:lstStyle/>
          <a:p>
            <a:pPr>
              <a:defRPr>
                <a:latin typeface="+mj-lt"/>
                <a:ea typeface="+mj-ea"/>
                <a:cs typeface="+mj-cs"/>
                <a:sym typeface="Arial"/>
              </a:defRPr>
            </a:pPr>
            <a:endParaRPr/>
          </a:p>
        </p:txBody>
      </p:sp>
      <p:sp>
        <p:nvSpPr>
          <p:cNvPr id="34" name="Rectangle 13"/>
          <p:cNvSpPr/>
          <p:nvPr/>
        </p:nvSpPr>
        <p:spPr>
          <a:xfrm>
            <a:off x="8705097" y="6687639"/>
            <a:ext cx="73680" cy="143945"/>
          </a:xfrm>
          <a:prstGeom prst="rect">
            <a:avLst/>
          </a:prstGeom>
          <a:solidFill>
            <a:srgbClr val="B10221"/>
          </a:solidFill>
          <a:ln w="12700">
            <a:miter lim="400000"/>
          </a:ln>
        </p:spPr>
        <p:txBody>
          <a:bodyPr lIns="45719" rIns="45719" anchor="ctr"/>
          <a:lstStyle/>
          <a:p>
            <a:pPr>
              <a:defRPr>
                <a:latin typeface="+mj-lt"/>
                <a:ea typeface="+mj-ea"/>
                <a:cs typeface="+mj-cs"/>
                <a:sym typeface="Arial"/>
              </a:defRPr>
            </a:pPr>
            <a:endParaRPr/>
          </a:p>
        </p:txBody>
      </p:sp>
      <p:sp>
        <p:nvSpPr>
          <p:cNvPr id="39" name="Right Triangle 10"/>
          <p:cNvSpPr/>
          <p:nvPr/>
        </p:nvSpPr>
        <p:spPr>
          <a:xfrm rot="16200000">
            <a:off x="2145927" y="4365104"/>
            <a:ext cx="648073" cy="648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FFFFFF"/>
          </a:solidFill>
          <a:ln w="12700">
            <a:miter lim="400000"/>
          </a:ln>
        </p:spPr>
        <p:txBody>
          <a:bodyPr lIns="45719" rIns="45719" anchor="ctr"/>
          <a:lstStyle/>
          <a:p>
            <a:pPr algn="ctr">
              <a:defRPr>
                <a:solidFill>
                  <a:srgbClr val="FFFFFF"/>
                </a:solidFill>
              </a:defRPr>
            </a:pPr>
            <a:endParaRPr/>
          </a:p>
        </p:txBody>
      </p:sp>
      <p:sp>
        <p:nvSpPr>
          <p:cNvPr id="40" name="Rectangle 12"/>
          <p:cNvSpPr/>
          <p:nvPr/>
        </p:nvSpPr>
        <p:spPr>
          <a:xfrm>
            <a:off x="2145926" y="5006030"/>
            <a:ext cx="739709" cy="1851968"/>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44" name="Número de diapositiva"/>
          <p:cNvSpPr txBox="1">
            <a:spLocks noGrp="1"/>
          </p:cNvSpPr>
          <p:nvPr>
            <p:ph type="sldNum" sz="quarter" idx="2"/>
          </p:nvPr>
        </p:nvSpPr>
        <p:spPr>
          <a:xfrm>
            <a:off x="8194262" y="6678441"/>
            <a:ext cx="404546" cy="179559"/>
          </a:xfrm>
          <a:prstGeom prst="rect">
            <a:avLst/>
          </a:prstGeom>
        </p:spPr>
        <p:txBody>
          <a:bodyPr/>
          <a:lstStyle/>
          <a:p>
            <a:fld id="{86CB4B4D-7CA3-9044-876B-883B54F8677D}" type="slidenum">
              <a:t>‹Nº›</a:t>
            </a:fld>
            <a:endParaRPr/>
          </a:p>
        </p:txBody>
      </p:sp>
      <p:sp>
        <p:nvSpPr>
          <p:cNvPr id="14" name="Rectangle 11"/>
          <p:cNvSpPr>
            <a:spLocks noChangeArrowheads="1"/>
          </p:cNvSpPr>
          <p:nvPr userDrawn="1"/>
        </p:nvSpPr>
        <p:spPr bwMode="auto">
          <a:xfrm>
            <a:off x="8590110" y="6687640"/>
            <a:ext cx="74795" cy="143944"/>
          </a:xfrm>
          <a:prstGeom prst="rect">
            <a:avLst/>
          </a:prstGeom>
          <a:solidFill>
            <a:srgbClr val="0271E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15" name="Rectangle 13"/>
          <p:cNvSpPr>
            <a:spLocks noChangeArrowheads="1"/>
          </p:cNvSpPr>
          <p:nvPr userDrawn="1"/>
        </p:nvSpPr>
        <p:spPr bwMode="auto">
          <a:xfrm>
            <a:off x="8705094" y="6687640"/>
            <a:ext cx="73679" cy="143944"/>
          </a:xfrm>
          <a:prstGeom prst="rect">
            <a:avLst/>
          </a:prstGeom>
          <a:solidFill>
            <a:srgbClr val="B1022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16" name="Rectangle 10"/>
          <p:cNvSpPr>
            <a:spLocks noGrp="1" noChangeArrowheads="1"/>
          </p:cNvSpPr>
          <p:nvPr>
            <p:ph type="ftr" sz="quarter" idx="3"/>
          </p:nvPr>
        </p:nvSpPr>
        <p:spPr>
          <a:xfrm>
            <a:off x="154609" y="6659217"/>
            <a:ext cx="7172936" cy="198783"/>
          </a:xfrm>
          <a:prstGeom prst="rect">
            <a:avLst/>
          </a:prstGeom>
          <a:ln/>
        </p:spPr>
        <p:txBody>
          <a:bodyPr lIns="64274" tIns="32137" rIns="64274" bIns="32137"/>
          <a:lstStyle>
            <a:lvl1pPr>
              <a:defRPr sz="700" b="0" i="0">
                <a:solidFill>
                  <a:schemeClr val="tx1">
                    <a:lumMod val="50000"/>
                    <a:lumOff val="50000"/>
                  </a:schemeClr>
                </a:solidFill>
                <a:latin typeface="Century Gothic"/>
                <a:cs typeface="Century Gothic"/>
              </a:defRPr>
            </a:lvl1pPr>
          </a:lstStyle>
          <a:p>
            <a:pPr>
              <a:defRPr/>
            </a:pPr>
            <a:r>
              <a:rPr lang="de-DE"/>
              <a:t>2026 © INTRODUCCIÓN A PYTHON</a:t>
            </a:r>
            <a:endParaRPr lang="es-ES" dirty="0"/>
          </a:p>
        </p:txBody>
      </p:sp>
      <p:sp>
        <p:nvSpPr>
          <p:cNvPr id="2" name="Texto del título">
            <a:extLst>
              <a:ext uri="{FF2B5EF4-FFF2-40B4-BE49-F238E27FC236}">
                <a16:creationId xmlns:a16="http://schemas.microsoft.com/office/drawing/2014/main" id="{27FFD191-828C-26AA-4389-F55C82C2D1CC}"/>
              </a:ext>
            </a:extLst>
          </p:cNvPr>
          <p:cNvSpPr txBox="1">
            <a:spLocks noGrp="1"/>
          </p:cNvSpPr>
          <p:nvPr>
            <p:ph type="title"/>
          </p:nvPr>
        </p:nvSpPr>
        <p:spPr>
          <a:xfrm>
            <a:off x="-1" y="0"/>
            <a:ext cx="6612680" cy="688975"/>
          </a:xfrm>
          <a:prstGeom prst="rect">
            <a:avLst/>
          </a:prstGeom>
          <a:solidFill>
            <a:schemeClr val="tx2">
              <a:lumMod val="60000"/>
              <a:lumOff val="40000"/>
            </a:schemeClr>
          </a:solidFill>
        </p:spPr>
        <p:txBody>
          <a:bodyPr anchor="ctr">
            <a:normAutofit/>
          </a:bodyPr>
          <a:lstStyle>
            <a:lvl1pPr marL="0" indent="7938">
              <a:tabLst/>
              <a:defRPr>
                <a:solidFill>
                  <a:srgbClr val="FFFFFF"/>
                </a:solidFill>
              </a:defRPr>
            </a:lvl1pPr>
          </a:lstStyle>
          <a:p>
            <a:r>
              <a:rPr dirty="0"/>
              <a:t>Texto del título</a:t>
            </a:r>
          </a:p>
        </p:txBody>
      </p:sp>
      <p:sp>
        <p:nvSpPr>
          <p:cNvPr id="3" name="Rectangle 17">
            <a:extLst>
              <a:ext uri="{FF2B5EF4-FFF2-40B4-BE49-F238E27FC236}">
                <a16:creationId xmlns:a16="http://schemas.microsoft.com/office/drawing/2014/main" id="{729D4E5B-FA86-66D3-3A20-CA673FD9CB80}"/>
              </a:ext>
            </a:extLst>
          </p:cNvPr>
          <p:cNvSpPr/>
          <p:nvPr userDrawn="1"/>
        </p:nvSpPr>
        <p:spPr>
          <a:xfrm>
            <a:off x="6870532" y="136182"/>
            <a:ext cx="2198670" cy="695670"/>
          </a:xfrm>
          <a:prstGeom prst="rect">
            <a:avLst/>
          </a:prstGeom>
          <a:gradFill flip="none" rotWithShape="1">
            <a:gsLst>
              <a:gs pos="27000">
                <a:srgbClr val="A0C4E4"/>
              </a:gs>
              <a:gs pos="100000">
                <a:srgbClr val="00000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Parallelogram 18">
            <a:extLst>
              <a:ext uri="{FF2B5EF4-FFF2-40B4-BE49-F238E27FC236}">
                <a16:creationId xmlns:a16="http://schemas.microsoft.com/office/drawing/2014/main" id="{F93C39AE-86DE-80F0-6841-8A397E0AF159}"/>
              </a:ext>
            </a:extLst>
          </p:cNvPr>
          <p:cNvSpPr/>
          <p:nvPr userDrawn="1"/>
        </p:nvSpPr>
        <p:spPr>
          <a:xfrm rot="16200000" flipH="1" flipV="1">
            <a:off x="6325681" y="287004"/>
            <a:ext cx="831850" cy="257851"/>
          </a:xfrm>
          <a:prstGeom prst="parallelogram">
            <a:avLst>
              <a:gd name="adj" fmla="val 52527"/>
            </a:avLst>
          </a:prstGeom>
          <a:solidFill>
            <a:srgbClr val="A5CBEB">
              <a:alpha val="89020"/>
            </a:srgbClr>
          </a:solidFill>
          <a:ln>
            <a:noFill/>
          </a:ln>
        </p:spPr>
        <p:txBody>
          <a:bodyPr vert="horz" lIns="91440" tIns="45720" rIns="91440" bIns="45720" rtlCol="0" anchor="ctr">
            <a:normAutofit fontScale="25000" lnSpcReduction="20000"/>
          </a:bodyPr>
          <a:lstStyle/>
          <a:p>
            <a:pPr algn="r">
              <a:spcBef>
                <a:spcPct val="0"/>
              </a:spcBef>
            </a:pPr>
            <a:endParaRPr lang="en-US" sz="2800" i="1">
              <a:solidFill>
                <a:schemeClr val="bg1"/>
              </a:solidFill>
              <a:latin typeface="Gill Sans"/>
              <a:ea typeface="+mj-ea"/>
              <a:cs typeface="Gill Sans"/>
            </a:endParaRPr>
          </a:p>
        </p:txBody>
      </p:sp>
      <p:pic>
        <p:nvPicPr>
          <p:cNvPr id="5" name="Imagen 4">
            <a:extLst>
              <a:ext uri="{FF2B5EF4-FFF2-40B4-BE49-F238E27FC236}">
                <a16:creationId xmlns:a16="http://schemas.microsoft.com/office/drawing/2014/main" id="{0F9814D9-E9D6-5F22-BF98-06B8C8BD9A11}"/>
              </a:ext>
            </a:extLst>
          </p:cNvPr>
          <p:cNvPicPr>
            <a:picLocks noChangeAspect="1"/>
          </p:cNvPicPr>
          <p:nvPr userDrawn="1"/>
        </p:nvPicPr>
        <p:blipFill>
          <a:blip r:embed="rId2"/>
          <a:stretch>
            <a:fillRect/>
          </a:stretch>
        </p:blipFill>
        <p:spPr>
          <a:xfrm>
            <a:off x="6870533" y="98963"/>
            <a:ext cx="2198670" cy="732889"/>
          </a:xfrm>
          <a:prstGeom prst="rect">
            <a:avLst/>
          </a:prstGeom>
        </p:spPr>
      </p:pic>
    </p:spTree>
    <p:extLst>
      <p:ext uri="{BB962C8B-B14F-4D97-AF65-F5344CB8AC3E}">
        <p14:creationId xmlns:p14="http://schemas.microsoft.com/office/powerpoint/2010/main" val="3893117737"/>
      </p:ext>
    </p:extLst>
  </p:cSld>
  <p:clrMapOvr>
    <a:masterClrMapping/>
  </p:clrMapOvr>
  <p:transition spd="med"/>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9"/>
          <p:cNvSpPr>
            <a:spLocks noGrp="1" noChangeArrowheads="1"/>
          </p:cNvSpPr>
          <p:nvPr>
            <p:ph type="body" idx="1"/>
          </p:nvPr>
        </p:nvSpPr>
        <p:spPr bwMode="auto">
          <a:xfrm>
            <a:off x="432304" y="852715"/>
            <a:ext cx="8228595" cy="54898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05" tIns="45703" rIns="91405" bIns="45703"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9" name="Rectangle 11"/>
          <p:cNvSpPr>
            <a:spLocks noChangeArrowheads="1"/>
          </p:cNvSpPr>
          <p:nvPr userDrawn="1"/>
        </p:nvSpPr>
        <p:spPr bwMode="auto">
          <a:xfrm>
            <a:off x="8590110" y="6687640"/>
            <a:ext cx="74795" cy="143944"/>
          </a:xfrm>
          <a:prstGeom prst="rect">
            <a:avLst/>
          </a:prstGeom>
          <a:solidFill>
            <a:srgbClr val="0271E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1031" name="Rectangle 13"/>
          <p:cNvSpPr>
            <a:spLocks noChangeArrowheads="1"/>
          </p:cNvSpPr>
          <p:nvPr userDrawn="1"/>
        </p:nvSpPr>
        <p:spPr bwMode="auto">
          <a:xfrm>
            <a:off x="8705094" y="6687640"/>
            <a:ext cx="73679" cy="143944"/>
          </a:xfrm>
          <a:prstGeom prst="rect">
            <a:avLst/>
          </a:prstGeom>
          <a:solidFill>
            <a:srgbClr val="B1022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1033" name="Rectangle 15"/>
          <p:cNvSpPr>
            <a:spLocks noGrp="1" noChangeArrowheads="1"/>
          </p:cNvSpPr>
          <p:nvPr>
            <p:ph type="title"/>
          </p:nvPr>
        </p:nvSpPr>
        <p:spPr bwMode="auto">
          <a:xfrm>
            <a:off x="1" y="0"/>
            <a:ext cx="6030507" cy="7777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none" lIns="233913" tIns="45703" rIns="91405" bIns="45703" numCol="1" anchor="t" anchorCtr="0" compatLnSpc="1">
            <a:prstTxWarp prst="textNoShape">
              <a:avLst/>
            </a:prstTxWarp>
          </a:bodyPr>
          <a:lstStyle/>
          <a:p>
            <a:pPr lvl="0"/>
            <a:r>
              <a:rPr lang="es-ES" dirty="0"/>
              <a:t>Clic para editar título</a:t>
            </a:r>
          </a:p>
        </p:txBody>
      </p:sp>
      <p:sp>
        <p:nvSpPr>
          <p:cNvPr id="13" name="Isosceles Triangle 12"/>
          <p:cNvSpPr/>
          <p:nvPr userDrawn="1"/>
        </p:nvSpPr>
        <p:spPr>
          <a:xfrm>
            <a:off x="8172778" y="1"/>
            <a:ext cx="965640" cy="698521"/>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05" tIns="45703" rIns="91405" bIns="45703" anchor="ctr"/>
          <a:lstStyle/>
          <a:p>
            <a:pPr algn="ctr">
              <a:defRPr/>
            </a:pPr>
            <a:endParaRPr lang="en-US">
              <a:solidFill>
                <a:srgbClr val="FFFFFF"/>
              </a:solidFill>
              <a:latin typeface="Calibri" charset="0"/>
              <a:ea typeface="ＭＳ Ｐゴシック" charset="0"/>
              <a:cs typeface="ＭＳ Ｐゴシック" charset="0"/>
            </a:endParaRPr>
          </a:p>
        </p:txBody>
      </p:sp>
      <p:sp>
        <p:nvSpPr>
          <p:cNvPr id="15" name="Rectangle 10"/>
          <p:cNvSpPr>
            <a:spLocks noGrp="1" noChangeArrowheads="1"/>
          </p:cNvSpPr>
          <p:nvPr>
            <p:ph type="ftr" sz="quarter" idx="3"/>
          </p:nvPr>
        </p:nvSpPr>
        <p:spPr>
          <a:xfrm>
            <a:off x="306011" y="6617765"/>
            <a:ext cx="7021534" cy="240235"/>
          </a:xfrm>
          <a:prstGeom prst="rect">
            <a:avLst/>
          </a:prstGeom>
          <a:ln/>
        </p:spPr>
        <p:txBody>
          <a:bodyPr lIns="64274" tIns="32137" rIns="64274" bIns="32137"/>
          <a:lstStyle>
            <a:lvl1pPr>
              <a:defRPr sz="700" b="0" i="0">
                <a:solidFill>
                  <a:schemeClr val="tx1">
                    <a:lumMod val="50000"/>
                    <a:lumOff val="50000"/>
                  </a:schemeClr>
                </a:solidFill>
                <a:latin typeface="Century Gothic"/>
                <a:cs typeface="Century Gothic"/>
              </a:defRPr>
            </a:lvl1pPr>
          </a:lstStyle>
          <a:p>
            <a:pPr>
              <a:defRPr/>
            </a:pPr>
            <a:r>
              <a:rPr lang="de-DE"/>
              <a:t>2026 © INTRODUCCIÓN A PYTHON</a:t>
            </a:r>
            <a:endParaRPr lang="es-ES" dirty="0"/>
          </a:p>
        </p:txBody>
      </p:sp>
      <p:sp>
        <p:nvSpPr>
          <p:cNvPr id="16" name="Rectangle 12"/>
          <p:cNvSpPr>
            <a:spLocks noGrp="1" noChangeArrowheads="1"/>
          </p:cNvSpPr>
          <p:nvPr>
            <p:ph type="sldNum" sz="quarter" idx="4"/>
          </p:nvPr>
        </p:nvSpPr>
        <p:spPr>
          <a:xfrm>
            <a:off x="7921185" y="6684797"/>
            <a:ext cx="677622" cy="143944"/>
          </a:xfrm>
          <a:prstGeom prst="rect">
            <a:avLst/>
          </a:prstGeom>
          <a:ln/>
        </p:spPr>
        <p:txBody>
          <a:bodyPr lIns="64274" tIns="32137" rIns="64274" bIns="32137"/>
          <a:lstStyle>
            <a:lvl1pPr algn="r">
              <a:defRPr sz="700" b="0">
                <a:solidFill>
                  <a:srgbClr val="000000"/>
                </a:solidFill>
                <a:latin typeface="Century Gothic"/>
                <a:cs typeface="Century Gothic"/>
              </a:defRPr>
            </a:lvl1pPr>
          </a:lstStyle>
          <a:p>
            <a:pPr>
              <a:defRPr/>
            </a:pPr>
            <a:fld id="{CA5A4F1A-30FF-7149-AC1F-D8E8FF43B5DA}"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911" r:id="rId1"/>
    <p:sldLayoutId id="2147483912" r:id="rId2"/>
  </p:sldLayoutIdLst>
  <p:hf hdr="0" dt="0"/>
  <p:txStyles>
    <p:titleStyle>
      <a:lvl1pPr algn="l" rtl="0" eaLnBrk="0" fontAlgn="base" hangingPunct="0">
        <a:spcBef>
          <a:spcPct val="0"/>
        </a:spcBef>
        <a:spcAft>
          <a:spcPct val="0"/>
        </a:spcAft>
        <a:defRPr sz="2400">
          <a:solidFill>
            <a:schemeClr val="bg1"/>
          </a:solidFill>
          <a:latin typeface="Abel Regular"/>
          <a:ea typeface="ＭＳ Ｐゴシック" charset="-128"/>
          <a:cs typeface="Abel Regular"/>
        </a:defRPr>
      </a:lvl1pPr>
      <a:lvl2pPr algn="l" rtl="0" eaLnBrk="0" fontAlgn="base" hangingPunct="0">
        <a:spcBef>
          <a:spcPct val="0"/>
        </a:spcBef>
        <a:spcAft>
          <a:spcPct val="0"/>
        </a:spcAft>
        <a:defRPr sz="2400">
          <a:solidFill>
            <a:schemeClr val="bg1"/>
          </a:solidFill>
          <a:latin typeface="Myriad Pro" charset="0"/>
          <a:ea typeface="ＭＳ Ｐゴシック" charset="-128"/>
          <a:cs typeface="ＭＳ Ｐゴシック" charset="-128"/>
        </a:defRPr>
      </a:lvl2pPr>
      <a:lvl3pPr algn="l" rtl="0" eaLnBrk="0" fontAlgn="base" hangingPunct="0">
        <a:spcBef>
          <a:spcPct val="0"/>
        </a:spcBef>
        <a:spcAft>
          <a:spcPct val="0"/>
        </a:spcAft>
        <a:defRPr sz="2400">
          <a:solidFill>
            <a:schemeClr val="bg1"/>
          </a:solidFill>
          <a:latin typeface="Myriad Pro" charset="0"/>
          <a:ea typeface="ＭＳ Ｐゴシック" charset="-128"/>
          <a:cs typeface="ＭＳ Ｐゴシック" charset="-128"/>
        </a:defRPr>
      </a:lvl3pPr>
      <a:lvl4pPr algn="l" rtl="0" eaLnBrk="0" fontAlgn="base" hangingPunct="0">
        <a:spcBef>
          <a:spcPct val="0"/>
        </a:spcBef>
        <a:spcAft>
          <a:spcPct val="0"/>
        </a:spcAft>
        <a:defRPr sz="2400">
          <a:solidFill>
            <a:schemeClr val="bg1"/>
          </a:solidFill>
          <a:latin typeface="Myriad Pro" charset="0"/>
          <a:ea typeface="ＭＳ Ｐゴシック" charset="-128"/>
          <a:cs typeface="ＭＳ Ｐゴシック" charset="-128"/>
        </a:defRPr>
      </a:lvl4pPr>
      <a:lvl5pPr algn="l" rtl="0" eaLnBrk="0" fontAlgn="base" hangingPunct="0">
        <a:spcBef>
          <a:spcPct val="0"/>
        </a:spcBef>
        <a:spcAft>
          <a:spcPct val="0"/>
        </a:spcAft>
        <a:defRPr sz="2400">
          <a:solidFill>
            <a:schemeClr val="bg1"/>
          </a:solidFill>
          <a:latin typeface="Myriad Pro" charset="0"/>
          <a:ea typeface="ＭＳ Ｐゴシック" charset="-128"/>
          <a:cs typeface="ＭＳ Ｐゴシック" charset="-128"/>
        </a:defRPr>
      </a:lvl5pPr>
      <a:lvl6pPr marL="457032" algn="l" rtl="0" fontAlgn="base">
        <a:spcBef>
          <a:spcPct val="0"/>
        </a:spcBef>
        <a:spcAft>
          <a:spcPct val="0"/>
        </a:spcAft>
        <a:defRPr sz="2400" b="1">
          <a:solidFill>
            <a:schemeClr val="bg1"/>
          </a:solidFill>
          <a:latin typeface="Calibri" charset="0"/>
        </a:defRPr>
      </a:lvl6pPr>
      <a:lvl7pPr marL="914062" algn="l" rtl="0" fontAlgn="base">
        <a:spcBef>
          <a:spcPct val="0"/>
        </a:spcBef>
        <a:spcAft>
          <a:spcPct val="0"/>
        </a:spcAft>
        <a:defRPr sz="2400" b="1">
          <a:solidFill>
            <a:schemeClr val="bg1"/>
          </a:solidFill>
          <a:latin typeface="Calibri" charset="0"/>
        </a:defRPr>
      </a:lvl7pPr>
      <a:lvl8pPr marL="1371093" algn="l" rtl="0" fontAlgn="base">
        <a:spcBef>
          <a:spcPct val="0"/>
        </a:spcBef>
        <a:spcAft>
          <a:spcPct val="0"/>
        </a:spcAft>
        <a:defRPr sz="2400" b="1">
          <a:solidFill>
            <a:schemeClr val="bg1"/>
          </a:solidFill>
          <a:latin typeface="Calibri" charset="0"/>
        </a:defRPr>
      </a:lvl8pPr>
      <a:lvl9pPr marL="1828125" algn="l" rtl="0" fontAlgn="base">
        <a:spcBef>
          <a:spcPct val="0"/>
        </a:spcBef>
        <a:spcAft>
          <a:spcPct val="0"/>
        </a:spcAft>
        <a:defRPr sz="2400" b="1">
          <a:solidFill>
            <a:schemeClr val="bg1"/>
          </a:solidFill>
          <a:latin typeface="Calibri" charset="0"/>
        </a:defRPr>
      </a:lvl9pPr>
    </p:titleStyle>
    <p:body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p:bodyStyle>
    <p:otherStyle>
      <a:defPPr>
        <a:defRPr lang="es-ES_tradnl"/>
      </a:defPPr>
      <a:lvl1pPr marL="0" algn="l" defTabSz="457032" rtl="0" eaLnBrk="1" latinLnBrk="0" hangingPunct="1">
        <a:defRPr sz="1800" kern="1200">
          <a:solidFill>
            <a:schemeClr val="tx1"/>
          </a:solidFill>
          <a:latin typeface="+mn-lt"/>
          <a:ea typeface="+mn-ea"/>
          <a:cs typeface="+mn-cs"/>
        </a:defRPr>
      </a:lvl1pPr>
      <a:lvl2pPr marL="457032" algn="l" defTabSz="457032" rtl="0" eaLnBrk="1" latinLnBrk="0" hangingPunct="1">
        <a:defRPr sz="1800" kern="1200">
          <a:solidFill>
            <a:schemeClr val="tx1"/>
          </a:solidFill>
          <a:latin typeface="+mn-lt"/>
          <a:ea typeface="+mn-ea"/>
          <a:cs typeface="+mn-cs"/>
        </a:defRPr>
      </a:lvl2pPr>
      <a:lvl3pPr marL="914062" algn="l" defTabSz="457032" rtl="0" eaLnBrk="1" latinLnBrk="0" hangingPunct="1">
        <a:defRPr sz="1800" kern="1200">
          <a:solidFill>
            <a:schemeClr val="tx1"/>
          </a:solidFill>
          <a:latin typeface="+mn-lt"/>
          <a:ea typeface="+mn-ea"/>
          <a:cs typeface="+mn-cs"/>
        </a:defRPr>
      </a:lvl3pPr>
      <a:lvl4pPr marL="1371093" algn="l" defTabSz="457032" rtl="0" eaLnBrk="1" latinLnBrk="0" hangingPunct="1">
        <a:defRPr sz="1800" kern="1200">
          <a:solidFill>
            <a:schemeClr val="tx1"/>
          </a:solidFill>
          <a:latin typeface="+mn-lt"/>
          <a:ea typeface="+mn-ea"/>
          <a:cs typeface="+mn-cs"/>
        </a:defRPr>
      </a:lvl4pPr>
      <a:lvl5pPr marL="1828125" algn="l" defTabSz="457032" rtl="0" eaLnBrk="1" latinLnBrk="0" hangingPunct="1">
        <a:defRPr sz="1800" kern="1200">
          <a:solidFill>
            <a:schemeClr val="tx1"/>
          </a:solidFill>
          <a:latin typeface="+mn-lt"/>
          <a:ea typeface="+mn-ea"/>
          <a:cs typeface="+mn-cs"/>
        </a:defRPr>
      </a:lvl5pPr>
      <a:lvl6pPr marL="2285156" algn="l" defTabSz="457032" rtl="0" eaLnBrk="1" latinLnBrk="0" hangingPunct="1">
        <a:defRPr sz="1800" kern="1200">
          <a:solidFill>
            <a:schemeClr val="tx1"/>
          </a:solidFill>
          <a:latin typeface="+mn-lt"/>
          <a:ea typeface="+mn-ea"/>
          <a:cs typeface="+mn-cs"/>
        </a:defRPr>
      </a:lvl6pPr>
      <a:lvl7pPr marL="2742187" algn="l" defTabSz="457032" rtl="0" eaLnBrk="1" latinLnBrk="0" hangingPunct="1">
        <a:defRPr sz="1800" kern="1200">
          <a:solidFill>
            <a:schemeClr val="tx1"/>
          </a:solidFill>
          <a:latin typeface="+mn-lt"/>
          <a:ea typeface="+mn-ea"/>
          <a:cs typeface="+mn-cs"/>
        </a:defRPr>
      </a:lvl7pPr>
      <a:lvl8pPr marL="3199218" algn="l" defTabSz="457032" rtl="0" eaLnBrk="1" latinLnBrk="0" hangingPunct="1">
        <a:defRPr sz="1800" kern="1200">
          <a:solidFill>
            <a:schemeClr val="tx1"/>
          </a:solidFill>
          <a:latin typeface="+mn-lt"/>
          <a:ea typeface="+mn-ea"/>
          <a:cs typeface="+mn-cs"/>
        </a:defRPr>
      </a:lvl8pPr>
      <a:lvl9pPr marL="3656249" algn="l" defTabSz="4570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23.png"/><Relationship Id="rId4" Type="http://schemas.openxmlformats.org/officeDocument/2006/relationships/image" Target="../media/image22.png"/></Relationships>
</file>

<file path=ppt/slides/_rels/slide5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FBF9EF8-9F02-A34B-401E-FF5C00A417E4}"/>
              </a:ext>
            </a:extLst>
          </p:cNvPr>
          <p:cNvSpPr>
            <a:spLocks noGrp="1"/>
          </p:cNvSpPr>
          <p:nvPr>
            <p:ph type="sldNum" sz="quarter" idx="4294967295"/>
          </p:nvPr>
        </p:nvSpPr>
        <p:spPr>
          <a:xfrm>
            <a:off x="8739188" y="6678613"/>
            <a:ext cx="404812" cy="179387"/>
          </a:xfrm>
        </p:spPr>
        <p:txBody>
          <a:bodyPr/>
          <a:lstStyle/>
          <a:p>
            <a:fld id="{86CB4B4D-7CA3-9044-876B-883B54F8677D}" type="slidenum">
              <a:rPr lang="es-CL" smtClean="0"/>
              <a:t>1</a:t>
            </a:fld>
            <a:endParaRPr lang="es-CL"/>
          </a:p>
        </p:txBody>
      </p:sp>
      <p:sp>
        <p:nvSpPr>
          <p:cNvPr id="5" name="Rectangle 5">
            <a:extLst>
              <a:ext uri="{FF2B5EF4-FFF2-40B4-BE49-F238E27FC236}">
                <a16:creationId xmlns:a16="http://schemas.microsoft.com/office/drawing/2014/main" id="{4D61FB53-A5B3-FBD3-D6A2-86F13F5BCC6D}"/>
              </a:ext>
            </a:extLst>
          </p:cNvPr>
          <p:cNvSpPr>
            <a:spLocks noChangeArrowheads="1"/>
          </p:cNvSpPr>
          <p:nvPr/>
        </p:nvSpPr>
        <p:spPr bwMode="auto">
          <a:xfrm>
            <a:off x="2641278" y="2733827"/>
            <a:ext cx="4546882" cy="129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05" tIns="45703" rIns="91405" bIns="45703" anchor="ctr"/>
          <a:lstStyle/>
          <a:p>
            <a:endParaRPr lang="en-US"/>
          </a:p>
        </p:txBody>
      </p:sp>
      <p:sp>
        <p:nvSpPr>
          <p:cNvPr id="6" name="Rectangle 16">
            <a:extLst>
              <a:ext uri="{FF2B5EF4-FFF2-40B4-BE49-F238E27FC236}">
                <a16:creationId xmlns:a16="http://schemas.microsoft.com/office/drawing/2014/main" id="{E7864057-2639-2485-667B-80FB589B2862}"/>
              </a:ext>
            </a:extLst>
          </p:cNvPr>
          <p:cNvSpPr/>
          <p:nvPr/>
        </p:nvSpPr>
        <p:spPr>
          <a:xfrm rot="10800000" flipV="1">
            <a:off x="5604530" y="0"/>
            <a:ext cx="3534870" cy="4597912"/>
          </a:xfrm>
          <a:prstGeom prst="rect">
            <a:avLst/>
          </a:prstGeom>
          <a:gradFill flip="none" rotWithShape="1">
            <a:gsLst>
              <a:gs pos="30000">
                <a:srgbClr val="FFFFFF">
                  <a:alpha val="27000"/>
                </a:srgbClr>
              </a:gs>
              <a:gs pos="72000">
                <a:schemeClr val="bg1"/>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4F54C011-F737-EDA6-7B9E-3B2A236FDDE9}"/>
              </a:ext>
            </a:extLst>
          </p:cNvPr>
          <p:cNvPicPr>
            <a:picLocks noChangeAspect="1"/>
          </p:cNvPicPr>
          <p:nvPr/>
        </p:nvPicPr>
        <p:blipFill>
          <a:blip r:embed="rId3"/>
          <a:stretch>
            <a:fillRect/>
          </a:stretch>
        </p:blipFill>
        <p:spPr>
          <a:xfrm>
            <a:off x="5604530" y="3166632"/>
            <a:ext cx="3809955" cy="1269985"/>
          </a:xfrm>
          <a:prstGeom prst="rect">
            <a:avLst/>
          </a:prstGeom>
        </p:spPr>
      </p:pic>
      <p:sp>
        <p:nvSpPr>
          <p:cNvPr id="8" name="Snip Single Corner Rectangle 2">
            <a:extLst>
              <a:ext uri="{FF2B5EF4-FFF2-40B4-BE49-F238E27FC236}">
                <a16:creationId xmlns:a16="http://schemas.microsoft.com/office/drawing/2014/main" id="{2236F306-8F3D-2047-E035-CF3290CA9ABA}"/>
              </a:ext>
            </a:extLst>
          </p:cNvPr>
          <p:cNvSpPr/>
          <p:nvPr/>
        </p:nvSpPr>
        <p:spPr>
          <a:xfrm rot="10800000">
            <a:off x="2240892" y="4473846"/>
            <a:ext cx="6903107" cy="1295400"/>
          </a:xfrm>
          <a:prstGeom prst="snip1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18">
            <a:extLst>
              <a:ext uri="{FF2B5EF4-FFF2-40B4-BE49-F238E27FC236}">
                <a16:creationId xmlns:a16="http://schemas.microsoft.com/office/drawing/2014/main" id="{6D337E39-90DB-1A1F-DE91-F0827F826ECE}"/>
              </a:ext>
            </a:extLst>
          </p:cNvPr>
          <p:cNvSpPr>
            <a:spLocks noGrp="1" noChangeArrowheads="1"/>
          </p:cNvSpPr>
          <p:nvPr/>
        </p:nvSpPr>
        <p:spPr bwMode="auto">
          <a:xfrm>
            <a:off x="2413929" y="5391103"/>
            <a:ext cx="5759235" cy="3781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05" tIns="45703" rIns="91405" bIns="45703"/>
          <a:lstStyle/>
          <a:p>
            <a:pPr>
              <a:lnSpc>
                <a:spcPct val="80000"/>
              </a:lnSpc>
              <a:spcBef>
                <a:spcPct val="20000"/>
              </a:spcBef>
              <a:buClr>
                <a:schemeClr val="tx2"/>
              </a:buClr>
              <a:buSzPct val="70000"/>
              <a:buFont typeface="Wingdings" charset="0"/>
              <a:buNone/>
            </a:pPr>
            <a:r>
              <a:rPr lang="es-MX" sz="1600" dirty="0">
                <a:latin typeface="+mn-lt"/>
                <a:ea typeface="ヒラギノ角ゴ ProN W3" charset="0"/>
                <a:cs typeface="Myriad Pro"/>
              </a:rPr>
              <a:t>2026</a:t>
            </a:r>
            <a:endParaRPr lang="es-ES" sz="1600" dirty="0">
              <a:latin typeface="+mn-lt"/>
              <a:ea typeface="ヒラギノ角ゴ ProN W3" charset="0"/>
              <a:cs typeface="Myriad Pro"/>
            </a:endParaRPr>
          </a:p>
        </p:txBody>
      </p:sp>
      <p:sp>
        <p:nvSpPr>
          <p:cNvPr id="10" name="Text Box 5">
            <a:extLst>
              <a:ext uri="{FF2B5EF4-FFF2-40B4-BE49-F238E27FC236}">
                <a16:creationId xmlns:a16="http://schemas.microsoft.com/office/drawing/2014/main" id="{DE14162F-9E85-DB1B-618B-333C6239D610}"/>
              </a:ext>
            </a:extLst>
          </p:cNvPr>
          <p:cNvSpPr txBox="1">
            <a:spLocks noChangeArrowheads="1"/>
          </p:cNvSpPr>
          <p:nvPr/>
        </p:nvSpPr>
        <p:spPr bwMode="auto">
          <a:xfrm>
            <a:off x="2413929" y="4613457"/>
            <a:ext cx="6537329" cy="42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64266" tIns="32133" rIns="64266" bIns="3213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80000"/>
              </a:lnSpc>
            </a:pPr>
            <a:r>
              <a:rPr lang="es-MX" sz="2800" dirty="0">
                <a:solidFill>
                  <a:schemeClr val="bg1"/>
                </a:solidFill>
                <a:latin typeface="Trajan Pro Bold" charset="0"/>
                <a:ea typeface="ヒラギノ角ゴ ProN W3" charset="0"/>
                <a:cs typeface="ヒラギノ角ゴ ProN W3" charset="0"/>
                <a:sym typeface="Arial Unicode MS" charset="0"/>
              </a:rPr>
              <a:t>Introducción a Python</a:t>
            </a:r>
            <a:endParaRPr lang="es-ES" sz="2800" dirty="0">
              <a:solidFill>
                <a:schemeClr val="bg1"/>
              </a:solidFill>
              <a:latin typeface="Trajan Pro Bold" charset="0"/>
              <a:ea typeface="ヒラギノ角ゴ ProN W3" charset="0"/>
              <a:cs typeface="ヒラギノ角ゴ ProN W3" charset="0"/>
              <a:sym typeface="Arial Unicode MS" charset="0"/>
            </a:endParaRPr>
          </a:p>
        </p:txBody>
      </p:sp>
      <p:sp>
        <p:nvSpPr>
          <p:cNvPr id="11" name="Rectangle 17">
            <a:extLst>
              <a:ext uri="{FF2B5EF4-FFF2-40B4-BE49-F238E27FC236}">
                <a16:creationId xmlns:a16="http://schemas.microsoft.com/office/drawing/2014/main" id="{7451FE8A-8167-47DE-7061-DB2D1421185D}"/>
              </a:ext>
            </a:extLst>
          </p:cNvPr>
          <p:cNvSpPr>
            <a:spLocks noGrp="1" noChangeArrowheads="1"/>
          </p:cNvSpPr>
          <p:nvPr/>
        </p:nvSpPr>
        <p:spPr bwMode="auto">
          <a:xfrm>
            <a:off x="2413929" y="4790854"/>
            <a:ext cx="5528151" cy="5847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64266" tIns="32133" rIns="64266" bIns="32133" anchor="b"/>
          <a:lstStyle/>
          <a:p>
            <a:r>
              <a:rPr lang="es-MX" sz="2200" dirty="0">
                <a:latin typeface="Trajan Pro Bold" charset="0"/>
                <a:ea typeface="ヒラギノ角ゴ ProN W6" charset="0"/>
                <a:cs typeface="ヒラギノ角ゴ ProN W6" charset="0"/>
              </a:rPr>
              <a:t>Introducción</a:t>
            </a:r>
            <a:endParaRPr lang="es-ES" sz="3100" dirty="0">
              <a:latin typeface="Trajan Pro Bold" charset="0"/>
              <a:ea typeface="ヒラギノ角ゴ ProN W6" charset="0"/>
              <a:cs typeface="ヒラギノ角ゴ ProN W6" charset="0"/>
            </a:endParaRPr>
          </a:p>
        </p:txBody>
      </p:sp>
    </p:spTree>
    <p:extLst>
      <p:ext uri="{BB962C8B-B14F-4D97-AF65-F5344CB8AC3E}">
        <p14:creationId xmlns:p14="http://schemas.microsoft.com/office/powerpoint/2010/main" val="1811932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foto, gato, mostrando, persona&#10;&#10;Descripción generada automáticamente">
            <a:extLst>
              <a:ext uri="{FF2B5EF4-FFF2-40B4-BE49-F238E27FC236}">
                <a16:creationId xmlns:a16="http://schemas.microsoft.com/office/drawing/2014/main" id="{ED8EDF61-88A1-3E40-97B1-69A992EA2932}"/>
              </a:ext>
            </a:extLst>
          </p:cNvPr>
          <p:cNvPicPr>
            <a:picLocks noChangeAspect="1"/>
          </p:cNvPicPr>
          <p:nvPr/>
        </p:nvPicPr>
        <p:blipFill>
          <a:blip r:embed="rId2"/>
          <a:stretch>
            <a:fillRect/>
          </a:stretch>
        </p:blipFill>
        <p:spPr>
          <a:xfrm>
            <a:off x="1691680" y="476672"/>
            <a:ext cx="6058064" cy="6192688"/>
          </a:xfrm>
          <a:prstGeom prst="rect">
            <a:avLst/>
          </a:prstGeom>
        </p:spPr>
      </p:pic>
      <p:sp>
        <p:nvSpPr>
          <p:cNvPr id="2" name="CuadroTexto 1">
            <a:extLst>
              <a:ext uri="{FF2B5EF4-FFF2-40B4-BE49-F238E27FC236}">
                <a16:creationId xmlns:a16="http://schemas.microsoft.com/office/drawing/2014/main" id="{793B7ABC-D865-7EAB-465F-C415BFE5E081}"/>
              </a:ext>
            </a:extLst>
          </p:cNvPr>
          <p:cNvSpPr txBox="1"/>
          <p:nvPr/>
        </p:nvSpPr>
        <p:spPr>
          <a:xfrm>
            <a:off x="5326637" y="5740061"/>
            <a:ext cx="2125683" cy="641267"/>
          </a:xfrm>
          <a:prstGeom prst="rect">
            <a:avLst/>
          </a:prstGeom>
          <a:solidFill>
            <a:schemeClr val="accent2"/>
          </a:solidFill>
        </p:spPr>
        <p:txBody>
          <a:bodyPr wrap="square" rtlCol="0">
            <a:noAutofit/>
          </a:bodyPr>
          <a:lstStyle/>
          <a:p>
            <a:pPr algn="ctr"/>
            <a:r>
              <a:rPr lang="es-CL" sz="4000" dirty="0"/>
              <a:t>R</a:t>
            </a:r>
          </a:p>
        </p:txBody>
      </p:sp>
    </p:spTree>
    <p:extLst>
      <p:ext uri="{BB962C8B-B14F-4D97-AF65-F5344CB8AC3E}">
        <p14:creationId xmlns:p14="http://schemas.microsoft.com/office/powerpoint/2010/main" val="3442933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0B5BAA9B-5ABE-FE46-B776-10A553BD69DA}"/>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a:t>
            </a:fld>
            <a:endParaRPr lang="es-CL"/>
          </a:p>
        </p:txBody>
      </p:sp>
      <p:sp>
        <p:nvSpPr>
          <p:cNvPr id="726" name="Title 2"/>
          <p:cNvSpPr txBox="1">
            <a:spLocks noGrp="1"/>
          </p:cNvSpPr>
          <p:nvPr>
            <p:ph type="title"/>
          </p:nvPr>
        </p:nvSpPr>
        <p:spPr>
          <a:xfrm>
            <a:off x="-1" y="0"/>
            <a:ext cx="6612680" cy="688975"/>
          </a:xfrm>
        </p:spPr>
        <p:txBody>
          <a:bodyPr/>
          <a:lstStyle/>
          <a:p>
            <a:r>
              <a:rPr lang="es-CL"/>
              <a:t>Temario</a:t>
            </a:r>
          </a:p>
        </p:txBody>
      </p:sp>
      <p:sp>
        <p:nvSpPr>
          <p:cNvPr id="727" name="Content Placeholder 3"/>
          <p:cNvSpPr txBox="1">
            <a:spLocks noGrp="1"/>
          </p:cNvSpPr>
          <p:nvPr>
            <p:ph type="body" sz="half" idx="4294967295"/>
          </p:nvPr>
        </p:nvSpPr>
        <p:spPr>
          <a:xfrm>
            <a:off x="755650" y="1412875"/>
            <a:ext cx="4223974" cy="2698750"/>
          </a:xfrm>
          <a:prstGeom prst="rect">
            <a:avLst/>
          </a:prstGeom>
        </p:spPr>
        <p:txBody>
          <a:bodyPr/>
          <a:lstStyle/>
          <a:p>
            <a:pPr>
              <a:defRPr sz="2000"/>
            </a:pPr>
            <a:r>
              <a:rPr lang="es-ES_tradnl" dirty="0"/>
              <a:t>Números Binarios</a:t>
            </a:r>
          </a:p>
          <a:p>
            <a:pPr>
              <a:defRPr sz="2000"/>
            </a:pPr>
            <a:r>
              <a:rPr lang="es-ES_tradnl" dirty="0">
                <a:solidFill>
                  <a:schemeClr val="bg1">
                    <a:lumMod val="50000"/>
                  </a:schemeClr>
                </a:solidFill>
              </a:rPr>
              <a:t>Tipos de errores</a:t>
            </a:r>
          </a:p>
          <a:p>
            <a:pPr lvl="1">
              <a:defRPr sz="2000"/>
            </a:pPr>
            <a:r>
              <a:rPr lang="es-ES_tradnl" sz="1600" dirty="0">
                <a:solidFill>
                  <a:schemeClr val="bg1">
                    <a:lumMod val="50000"/>
                  </a:schemeClr>
                </a:solidFill>
              </a:rPr>
              <a:t>Lógicos/sintácticos</a:t>
            </a:r>
          </a:p>
          <a:p>
            <a:pPr lvl="1">
              <a:defRPr sz="2000"/>
            </a:pPr>
            <a:r>
              <a:rPr lang="es-ES_tradnl" sz="1600" dirty="0">
                <a:solidFill>
                  <a:schemeClr val="tx1">
                    <a:lumMod val="50000"/>
                    <a:lumOff val="50000"/>
                  </a:schemeClr>
                </a:solidFill>
              </a:rPr>
              <a:t>Ejercicios</a:t>
            </a:r>
          </a:p>
        </p:txBody>
      </p:sp>
      <p:grpSp>
        <p:nvGrpSpPr>
          <p:cNvPr id="733" name="Group 10"/>
          <p:cNvGrpSpPr/>
          <p:nvPr/>
        </p:nvGrpSpPr>
        <p:grpSpPr>
          <a:xfrm>
            <a:off x="0" y="4736774"/>
            <a:ext cx="9144000" cy="1812193"/>
            <a:chOff x="0" y="0"/>
            <a:chExt cx="9143999" cy="1812191"/>
          </a:xfrm>
        </p:grpSpPr>
        <p:pic>
          <p:nvPicPr>
            <p:cNvPr id="730" name="Picture 5" descr="Picture 5"/>
            <p:cNvPicPr>
              <a:picLocks noChangeAspect="1"/>
            </p:cNvPicPr>
            <p:nvPr/>
          </p:nvPicPr>
          <p:blipFill>
            <a:blip r:embed="rId2"/>
            <a:stretch>
              <a:fillRect/>
            </a:stretch>
          </p:blipFill>
          <p:spPr>
            <a:xfrm>
              <a:off x="0" y="2748"/>
              <a:ext cx="3222898" cy="1809444"/>
            </a:xfrm>
            <a:prstGeom prst="rect">
              <a:avLst/>
            </a:prstGeom>
            <a:ln w="12700" cap="flat">
              <a:noFill/>
              <a:miter lim="400000"/>
            </a:ln>
            <a:effectLst/>
          </p:spPr>
        </p:pic>
        <p:pic>
          <p:nvPicPr>
            <p:cNvPr id="731" name="Picture 6" descr="Picture 6"/>
            <p:cNvPicPr>
              <a:picLocks noChangeAspect="1"/>
            </p:cNvPicPr>
            <p:nvPr/>
          </p:nvPicPr>
          <p:blipFill>
            <a:blip r:embed="rId3"/>
            <a:stretch>
              <a:fillRect/>
            </a:stretch>
          </p:blipFill>
          <p:spPr>
            <a:xfrm>
              <a:off x="3198573" y="0"/>
              <a:ext cx="2724261" cy="1812192"/>
            </a:xfrm>
            <a:prstGeom prst="rect">
              <a:avLst/>
            </a:prstGeom>
            <a:ln w="12700" cap="flat">
              <a:noFill/>
              <a:miter lim="400000"/>
            </a:ln>
            <a:effectLst/>
          </p:spPr>
        </p:pic>
        <p:pic>
          <p:nvPicPr>
            <p:cNvPr id="732" name="Picture 9" descr="Picture 9"/>
            <p:cNvPicPr>
              <a:picLocks noChangeAspect="1"/>
            </p:cNvPicPr>
            <p:nvPr/>
          </p:nvPicPr>
          <p:blipFill>
            <a:blip r:embed="rId4"/>
            <a:stretch>
              <a:fillRect/>
            </a:stretch>
          </p:blipFill>
          <p:spPr>
            <a:xfrm>
              <a:off x="5920653" y="3033"/>
              <a:ext cx="3223347" cy="1809159"/>
            </a:xfrm>
            <a:prstGeom prst="rect">
              <a:avLst/>
            </a:prstGeom>
            <a:ln w="12700" cap="flat">
              <a:noFill/>
              <a:miter lim="400000"/>
            </a:ln>
            <a:effectLst/>
          </p:spPr>
        </p:pic>
      </p:grpSp>
      <p:sp>
        <p:nvSpPr>
          <p:cNvPr id="7" name="Marcador de pie de página 6">
            <a:extLst>
              <a:ext uri="{FF2B5EF4-FFF2-40B4-BE49-F238E27FC236}">
                <a16:creationId xmlns:a16="http://schemas.microsoft.com/office/drawing/2014/main" id="{27E795FB-9F1B-4B18-7DB1-46B4D07A9E95}"/>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53523659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EF7403E-3D1E-FE4E-8BEF-8AAF8840A70A}"/>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a:t>
            </a:fld>
            <a:endParaRPr lang="es-CL"/>
          </a:p>
        </p:txBody>
      </p:sp>
      <p:sp>
        <p:nvSpPr>
          <p:cNvPr id="9217" name="Title 1">
            <a:extLst>
              <a:ext uri="{FF2B5EF4-FFF2-40B4-BE49-F238E27FC236}">
                <a16:creationId xmlns:a16="http://schemas.microsoft.com/office/drawing/2014/main" id="{CEC2B7D8-3749-7347-8DFE-45CB48544CE6}"/>
              </a:ext>
            </a:extLst>
          </p:cNvPr>
          <p:cNvSpPr>
            <a:spLocks noGrp="1"/>
          </p:cNvSpPr>
          <p:nvPr>
            <p:ph type="title"/>
          </p:nvPr>
        </p:nvSpPr>
        <p:spPr>
          <a:xfrm>
            <a:off x="-1" y="0"/>
            <a:ext cx="6612680" cy="688975"/>
          </a:xfrm>
        </p:spPr>
        <p:txBody>
          <a:bodyPr>
            <a:normAutofit/>
          </a:bodyPr>
          <a:lstStyle/>
          <a:p>
            <a:r>
              <a:rPr lang="es-CL" altLang="es-CL" dirty="0"/>
              <a:t>Historia de los computadores</a:t>
            </a:r>
            <a:endParaRPr lang="en-US" altLang="es-CL" dirty="0"/>
          </a:p>
        </p:txBody>
      </p:sp>
      <p:sp>
        <p:nvSpPr>
          <p:cNvPr id="9218" name="Content Placeholder 2">
            <a:extLst>
              <a:ext uri="{FF2B5EF4-FFF2-40B4-BE49-F238E27FC236}">
                <a16:creationId xmlns:a16="http://schemas.microsoft.com/office/drawing/2014/main" id="{783071DC-F207-A542-AA14-9FB3284EB108}"/>
              </a:ext>
            </a:extLst>
          </p:cNvPr>
          <p:cNvSpPr>
            <a:spLocks noGrp="1"/>
          </p:cNvSpPr>
          <p:nvPr>
            <p:ph idx="4294967295"/>
          </p:nvPr>
        </p:nvSpPr>
        <p:spPr bwMode="auto">
          <a:xfrm>
            <a:off x="755650" y="1271588"/>
            <a:ext cx="8388350" cy="477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s-CL" sz="1800" dirty="0">
                <a:ea typeface="ＭＳ Ｐゴシック" panose="020B0600070205080204" pitchFamily="34" charset="-128"/>
              </a:rPr>
              <a:t>Los </a:t>
            </a:r>
            <a:r>
              <a:rPr lang="en-US" altLang="es-CL" sz="1800" dirty="0" err="1">
                <a:ea typeface="ＭＳ Ｐゴシック" panose="020B0600070205080204" pitchFamily="34" charset="-128"/>
              </a:rPr>
              <a:t>primeros</a:t>
            </a:r>
            <a:r>
              <a:rPr lang="en-US" altLang="es-CL" sz="1800" dirty="0">
                <a:ea typeface="ＭＳ Ｐゴシック" panose="020B0600070205080204" pitchFamily="34" charset="-128"/>
              </a:rPr>
              <a:t> </a:t>
            </a:r>
            <a:r>
              <a:rPr lang="en-US" altLang="es-CL" sz="1800" dirty="0" err="1">
                <a:ea typeface="ＭＳ Ｐゴシック" panose="020B0600070205080204" pitchFamily="34" charset="-128"/>
              </a:rPr>
              <a:t>computadores</a:t>
            </a:r>
            <a:r>
              <a:rPr lang="en-US" altLang="es-CL" sz="1800" dirty="0">
                <a:ea typeface="ＭＳ Ｐゴシック" panose="020B0600070205080204" pitchFamily="34" charset="-128"/>
              </a:rPr>
              <a:t> </a:t>
            </a:r>
            <a:r>
              <a:rPr lang="en-US" altLang="es-CL" sz="1800" dirty="0" err="1">
                <a:ea typeface="ＭＳ Ｐゴシック" panose="020B0600070205080204" pitchFamily="34" charset="-128"/>
              </a:rPr>
              <a:t>podían</a:t>
            </a:r>
            <a:r>
              <a:rPr lang="en-US" altLang="es-CL" sz="1800" dirty="0">
                <a:ea typeface="ＭＳ Ｐゴシック" panose="020B0600070205080204" pitchFamily="34" charset="-128"/>
              </a:rPr>
              <a:t> ser </a:t>
            </a:r>
            <a:r>
              <a:rPr lang="en-US" altLang="es-CL" sz="1800" dirty="0" err="1">
                <a:ea typeface="ＭＳ Ｐゴシック" panose="020B0600070205080204" pitchFamily="34" charset="-128"/>
              </a:rPr>
              <a:t>programados</a:t>
            </a:r>
            <a:r>
              <a:rPr lang="en-US" altLang="es-CL" sz="1800" dirty="0">
                <a:ea typeface="ＭＳ Ｐゴシック" panose="020B0600070205080204" pitchFamily="34" charset="-128"/>
              </a:rPr>
              <a:t> con </a:t>
            </a:r>
            <a:r>
              <a:rPr lang="en-US" altLang="es-CL" sz="1800" dirty="0" err="1">
                <a:ea typeface="ＭＳ Ｐゴシック" panose="020B0600070205080204" pitchFamily="34" charset="-128"/>
              </a:rPr>
              <a:t>secuencias</a:t>
            </a:r>
            <a:r>
              <a:rPr lang="en-US" altLang="es-CL" sz="1800" dirty="0">
                <a:ea typeface="ＭＳ Ｐゴシック" panose="020B0600070205080204" pitchFamily="34" charset="-128"/>
              </a:rPr>
              <a:t> de </a:t>
            </a:r>
            <a:r>
              <a:rPr lang="en-US" altLang="es-CL" sz="1800" dirty="0" err="1">
                <a:ea typeface="ＭＳ Ｐゴシック" panose="020B0600070205080204" pitchFamily="34" charset="-128"/>
              </a:rPr>
              <a:t>programas</a:t>
            </a:r>
            <a:r>
              <a:rPr lang="en-US" altLang="es-CL" sz="1800" dirty="0">
                <a:ea typeface="ＭＳ Ｐゴシック" panose="020B0600070205080204" pitchFamily="34" charset="-128"/>
              </a:rPr>
              <a:t> </a:t>
            </a:r>
            <a:r>
              <a:rPr lang="en-US" altLang="es-CL" sz="1800" dirty="0" err="1">
                <a:ea typeface="ＭＳ Ｐゴシック" panose="020B0600070205080204" pitchFamily="34" charset="-128"/>
              </a:rPr>
              <a:t>muy</a:t>
            </a:r>
            <a:r>
              <a:rPr lang="en-US" altLang="es-CL" sz="1800" dirty="0">
                <a:ea typeface="ＭＳ Ｐゴシック" panose="020B0600070205080204" pitchFamily="34" charset="-128"/>
              </a:rPr>
              <a:t> simples </a:t>
            </a:r>
            <a:r>
              <a:rPr lang="en-US" altLang="es-CL" sz="1800" dirty="0" err="1">
                <a:ea typeface="ＭＳ Ｐゴシック" panose="020B0600070205080204" pitchFamily="34" charset="-128"/>
              </a:rPr>
              <a:t>compuestos</a:t>
            </a:r>
            <a:r>
              <a:rPr lang="en-US" altLang="es-CL" sz="1800" dirty="0">
                <a:ea typeface="ＭＳ Ｐゴシック" panose="020B0600070205080204" pitchFamily="34" charset="-128"/>
              </a:rPr>
              <a:t> por valor </a:t>
            </a:r>
            <a:r>
              <a:rPr lang="en-US" altLang="es-CL" sz="1800" dirty="0" err="1">
                <a:ea typeface="ＭＳ Ｐゴシック" panose="020B0600070205080204" pitchFamily="34" charset="-128"/>
              </a:rPr>
              <a:t>binarios</a:t>
            </a:r>
            <a:r>
              <a:rPr lang="en-US" altLang="es-CL" sz="1800" dirty="0">
                <a:ea typeface="ＭＳ Ｐゴシック" panose="020B0600070205080204" pitchFamily="34" charset="-128"/>
              </a:rPr>
              <a:t> {</a:t>
            </a:r>
            <a:r>
              <a:rPr lang="en-US" altLang="es-CL" sz="1800" dirty="0" err="1">
                <a:ea typeface="ＭＳ Ｐゴシック" panose="020B0600070205080204" pitchFamily="34" charset="-128"/>
              </a:rPr>
              <a:t>unos</a:t>
            </a:r>
            <a:r>
              <a:rPr lang="en-US" altLang="es-CL" sz="1800" dirty="0">
                <a:ea typeface="ＭＳ Ｐゴシック" panose="020B0600070205080204" pitchFamily="34" charset="-128"/>
              </a:rPr>
              <a:t> y ceros} ¿Pero </a:t>
            </a:r>
            <a:r>
              <a:rPr lang="en-US" altLang="es-CL" sz="1800" dirty="0" err="1">
                <a:ea typeface="ＭＳ Ｐゴシック" panose="020B0600070205080204" pitchFamily="34" charset="-128"/>
              </a:rPr>
              <a:t>cómo</a:t>
            </a:r>
            <a:r>
              <a:rPr lang="en-US" altLang="es-CL" sz="1800" dirty="0">
                <a:ea typeface="ＭＳ Ｐゴシック" panose="020B0600070205080204" pitchFamily="34" charset="-128"/>
              </a:rPr>
              <a:t> se </a:t>
            </a:r>
            <a:r>
              <a:rPr lang="en-US" altLang="es-CL" sz="1800" dirty="0" err="1">
                <a:ea typeface="ＭＳ Ｐゴシック" panose="020B0600070205080204" pitchFamily="34" charset="-128"/>
              </a:rPr>
              <a:t>ingresaban</a:t>
            </a:r>
            <a:r>
              <a:rPr lang="en-US" altLang="es-CL" sz="1800" dirty="0">
                <a:ea typeface="ＭＳ Ｐゴシック" panose="020B0600070205080204" pitchFamily="34" charset="-128"/>
              </a:rPr>
              <a:t> los </a:t>
            </a:r>
            <a:r>
              <a:rPr lang="en-US" altLang="es-CL" sz="1800" dirty="0" err="1">
                <a:ea typeface="ＭＳ Ｐゴシック" panose="020B0600070205080204" pitchFamily="34" charset="-128"/>
              </a:rPr>
              <a:t>datos</a:t>
            </a:r>
            <a:r>
              <a:rPr lang="en-US" altLang="es-CL" sz="1800" dirty="0">
                <a:ea typeface="ＭＳ Ｐゴシック" panose="020B0600070205080204" pitchFamily="34" charset="-128"/>
              </a:rPr>
              <a:t>?</a:t>
            </a:r>
          </a:p>
        </p:txBody>
      </p:sp>
      <p:pic>
        <p:nvPicPr>
          <p:cNvPr id="9221" name="Picture 5" descr="Z3.jpg">
            <a:extLst>
              <a:ext uri="{FF2B5EF4-FFF2-40B4-BE49-F238E27FC236}">
                <a16:creationId xmlns:a16="http://schemas.microsoft.com/office/drawing/2014/main" id="{05A41338-6B6E-E244-BAF9-8C8E912494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1009" y="2300625"/>
            <a:ext cx="5131921" cy="3848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TextBox 6">
            <a:extLst>
              <a:ext uri="{FF2B5EF4-FFF2-40B4-BE49-F238E27FC236}">
                <a16:creationId xmlns:a16="http://schemas.microsoft.com/office/drawing/2014/main" id="{7234F592-AD57-EA45-BEFB-FCB8D2710BBB}"/>
              </a:ext>
            </a:extLst>
          </p:cNvPr>
          <p:cNvSpPr txBox="1">
            <a:spLocks noChangeArrowheads="1"/>
          </p:cNvSpPr>
          <p:nvPr/>
        </p:nvSpPr>
        <p:spPr bwMode="auto">
          <a:xfrm>
            <a:off x="6476389" y="4462636"/>
            <a:ext cx="19938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200" b="0" i="1" dirty="0" err="1">
                <a:latin typeface="Candara" panose="020E0502030303020204" pitchFamily="34" charset="0"/>
                <a:cs typeface="Consolas" panose="020B0609020204030204" pitchFamily="49" charset="0"/>
              </a:rPr>
              <a:t>Computador</a:t>
            </a:r>
            <a:r>
              <a:rPr lang="en-US" altLang="es-CL" sz="1200" b="0" i="1" dirty="0">
                <a:latin typeface="Candara" panose="020E0502030303020204" pitchFamily="34" charset="0"/>
                <a:cs typeface="Consolas" panose="020B0609020204030204" pitchFamily="49" charset="0"/>
              </a:rPr>
              <a:t> Z3. </a:t>
            </a:r>
            <a:r>
              <a:rPr lang="en-US" altLang="es-CL" sz="1200" b="0" i="1" dirty="0" err="1">
                <a:latin typeface="Candara" panose="020E0502030303020204" pitchFamily="34" charset="0"/>
                <a:cs typeface="Consolas" panose="020B0609020204030204" pitchFamily="49" charset="0"/>
              </a:rPr>
              <a:t>Desarrollado</a:t>
            </a:r>
            <a:r>
              <a:rPr lang="en-US" altLang="es-CL" sz="1200" b="0" i="1" dirty="0">
                <a:latin typeface="Candara" panose="020E0502030303020204" pitchFamily="34" charset="0"/>
                <a:cs typeface="Consolas" panose="020B0609020204030204" pitchFamily="49" charset="0"/>
              </a:rPr>
              <a:t> por Konrad </a:t>
            </a:r>
            <a:r>
              <a:rPr lang="en-US" altLang="es-CL" sz="1200" b="0" i="1" dirty="0" err="1">
                <a:latin typeface="Candara" panose="020E0502030303020204" pitchFamily="34" charset="0"/>
                <a:cs typeface="Consolas" panose="020B0609020204030204" pitchFamily="49" charset="0"/>
              </a:rPr>
              <a:t>Zuse</a:t>
            </a:r>
            <a:r>
              <a:rPr lang="en-US" altLang="es-CL" sz="1200" b="0" i="1" dirty="0">
                <a:latin typeface="Candara" panose="020E0502030303020204" pitchFamily="34" charset="0"/>
                <a:cs typeface="Consolas" panose="020B0609020204030204" pitchFamily="49" charset="0"/>
              </a:rPr>
              <a:t> (1941)</a:t>
            </a:r>
          </a:p>
        </p:txBody>
      </p:sp>
      <p:pic>
        <p:nvPicPr>
          <p:cNvPr id="9223" name="Picture 7" descr="Konrad Zuse.gif">
            <a:extLst>
              <a:ext uri="{FF2B5EF4-FFF2-40B4-BE49-F238E27FC236}">
                <a16:creationId xmlns:a16="http://schemas.microsoft.com/office/drawing/2014/main" id="{1FFA9F32-FC9B-A24D-B279-E70676CDCC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27189" y="2277266"/>
            <a:ext cx="1790522" cy="222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4" name="Text Box 37">
            <a:extLst>
              <a:ext uri="{FF2B5EF4-FFF2-40B4-BE49-F238E27FC236}">
                <a16:creationId xmlns:a16="http://schemas.microsoft.com/office/drawing/2014/main" id="{F1473337-5A45-5242-8F38-0F4ECD6B40FC}"/>
              </a:ext>
            </a:extLst>
          </p:cNvPr>
          <p:cNvSpPr txBox="1">
            <a:spLocks noChangeArrowheads="1"/>
          </p:cNvSpPr>
          <p:nvPr/>
        </p:nvSpPr>
        <p:spPr bwMode="auto">
          <a:xfrm rot="16200000">
            <a:off x="7740803" y="5429964"/>
            <a:ext cx="25619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s-CL" altLang="es-CL" sz="1000" b="0" dirty="0">
                <a:latin typeface="Century Gothic" panose="020B0502020202020204" pitchFamily="34" charset="0"/>
                <a:sym typeface="Wingdings 2" pitchFamily="2" charset="2"/>
              </a:rPr>
              <a:t>* Imagenes</a:t>
            </a:r>
            <a:r>
              <a:rPr lang="es-CL" altLang="es-CL" sz="1000" b="0" dirty="0">
                <a:latin typeface="Century Gothic" panose="020B0502020202020204" pitchFamily="34" charset="0"/>
              </a:rPr>
              <a:t> tomadas desde Wikipedia</a:t>
            </a:r>
            <a:endParaRPr lang="es-ES" altLang="es-CL" sz="1000" b="0" dirty="0">
              <a:latin typeface="Century Gothic" panose="020B0502020202020204" pitchFamily="34" charset="0"/>
            </a:endParaRPr>
          </a:p>
        </p:txBody>
      </p:sp>
      <p:sp>
        <p:nvSpPr>
          <p:cNvPr id="5" name="CuadroTexto 4">
            <a:extLst>
              <a:ext uri="{FF2B5EF4-FFF2-40B4-BE49-F238E27FC236}">
                <a16:creationId xmlns:a16="http://schemas.microsoft.com/office/drawing/2014/main" id="{64E59B35-4CB6-0F2F-50F1-A0BCD1B34E00}"/>
              </a:ext>
            </a:extLst>
          </p:cNvPr>
          <p:cNvSpPr txBox="1"/>
          <p:nvPr/>
        </p:nvSpPr>
        <p:spPr>
          <a:xfrm>
            <a:off x="1266825" y="6308112"/>
            <a:ext cx="7549935" cy="261610"/>
          </a:xfrm>
          <a:prstGeom prst="rect">
            <a:avLst/>
          </a:prstGeom>
          <a:noFill/>
        </p:spPr>
        <p:txBody>
          <a:bodyPr wrap="square">
            <a:spAutoFit/>
          </a:bodyPr>
          <a:lstStyle/>
          <a:p>
            <a:r>
              <a:rPr lang="en-US" sz="1050" i="1" dirty="0" err="1">
                <a:solidFill>
                  <a:srgbClr val="FF0000"/>
                </a:solidFill>
                <a:latin typeface="Candara" panose="020E0502030303020204" pitchFamily="34" charset="0"/>
              </a:rPr>
              <a:t>más</a:t>
            </a:r>
            <a:r>
              <a:rPr lang="en-US" sz="1050" i="1" dirty="0">
                <a:solidFill>
                  <a:srgbClr val="FF0000"/>
                </a:solidFill>
                <a:latin typeface="Candara" panose="020E0502030303020204" pitchFamily="34" charset="0"/>
              </a:rPr>
              <a:t> info </a:t>
            </a:r>
            <a:r>
              <a:rPr lang="en-US" sz="1050" i="1" dirty="0" err="1">
                <a:solidFill>
                  <a:srgbClr val="FF0000"/>
                </a:solidFill>
                <a:latin typeface="Candara" panose="020E0502030303020204" pitchFamily="34" charset="0"/>
              </a:rPr>
              <a:t>en</a:t>
            </a:r>
            <a:r>
              <a:rPr lang="en-US" sz="1050" i="1" dirty="0">
                <a:solidFill>
                  <a:srgbClr val="FF0000"/>
                </a:solidFill>
                <a:latin typeface="Candara" panose="020E0502030303020204" pitchFamily="34" charset="0"/>
              </a:rPr>
              <a:t> </a:t>
            </a:r>
            <a:r>
              <a:rPr lang="en-US" sz="1050" dirty="0">
                <a:solidFill>
                  <a:schemeClr val="tx1">
                    <a:lumMod val="50000"/>
                    <a:lumOff val="50000"/>
                  </a:schemeClr>
                </a:solidFill>
                <a:latin typeface="Candara" panose="020E0502030303020204" pitchFamily="34" charset="0"/>
              </a:rPr>
              <a:t>: https://</a:t>
            </a:r>
            <a:r>
              <a:rPr lang="en-US" sz="1050" dirty="0" err="1">
                <a:solidFill>
                  <a:schemeClr val="tx1">
                    <a:lumMod val="50000"/>
                    <a:lumOff val="50000"/>
                  </a:schemeClr>
                </a:solidFill>
                <a:latin typeface="Candara" panose="020E0502030303020204" pitchFamily="34" charset="0"/>
              </a:rPr>
              <a:t>www.dw.com</a:t>
            </a:r>
            <a:r>
              <a:rPr lang="en-US" sz="1050" dirty="0">
                <a:solidFill>
                  <a:schemeClr val="tx1">
                    <a:lumMod val="50000"/>
                    <a:lumOff val="50000"/>
                  </a:schemeClr>
                </a:solidFill>
                <a:latin typeface="Candara" panose="020E0502030303020204" pitchFamily="34" charset="0"/>
              </a:rPr>
              <a:t>/es/</a:t>
            </a:r>
            <a:r>
              <a:rPr lang="en-US" sz="1050" dirty="0" err="1">
                <a:solidFill>
                  <a:schemeClr val="tx1">
                    <a:lumMod val="50000"/>
                    <a:lumOff val="50000"/>
                  </a:schemeClr>
                </a:solidFill>
                <a:latin typeface="Candara" panose="020E0502030303020204" pitchFamily="34" charset="0"/>
              </a:rPr>
              <a:t>konrad</a:t>
            </a:r>
            <a:r>
              <a:rPr lang="en-US" sz="1050" dirty="0">
                <a:solidFill>
                  <a:schemeClr val="tx1">
                    <a:lumMod val="50000"/>
                    <a:lumOff val="50000"/>
                  </a:schemeClr>
                </a:solidFill>
                <a:latin typeface="Candara" panose="020E0502030303020204" pitchFamily="34" charset="0"/>
              </a:rPr>
              <a:t>-</a:t>
            </a:r>
            <a:r>
              <a:rPr lang="en-US" sz="1050" dirty="0" err="1">
                <a:solidFill>
                  <a:schemeClr val="tx1">
                    <a:lumMod val="50000"/>
                    <a:lumOff val="50000"/>
                  </a:schemeClr>
                </a:solidFill>
                <a:latin typeface="Candara" panose="020E0502030303020204" pitchFamily="34" charset="0"/>
              </a:rPr>
              <a:t>zuse</a:t>
            </a:r>
            <a:r>
              <a:rPr lang="en-US" sz="1050" dirty="0">
                <a:solidFill>
                  <a:schemeClr val="tx1">
                    <a:lumMod val="50000"/>
                    <a:lumOff val="50000"/>
                  </a:schemeClr>
                </a:solidFill>
                <a:latin typeface="Candara" panose="020E0502030303020204" pitchFamily="34" charset="0"/>
              </a:rPr>
              <a:t>-inventor-de-la-</a:t>
            </a:r>
            <a:r>
              <a:rPr lang="en-US" sz="1050" dirty="0" err="1">
                <a:solidFill>
                  <a:schemeClr val="tx1">
                    <a:lumMod val="50000"/>
                    <a:lumOff val="50000"/>
                  </a:schemeClr>
                </a:solidFill>
                <a:latin typeface="Candara" panose="020E0502030303020204" pitchFamily="34" charset="0"/>
              </a:rPr>
              <a:t>primera</a:t>
            </a:r>
            <a:r>
              <a:rPr lang="en-US" sz="1050" dirty="0">
                <a:solidFill>
                  <a:schemeClr val="tx1">
                    <a:lumMod val="50000"/>
                    <a:lumOff val="50000"/>
                  </a:schemeClr>
                </a:solidFill>
                <a:latin typeface="Candara" panose="020E0502030303020204" pitchFamily="34" charset="0"/>
              </a:rPr>
              <a:t>-</a:t>
            </a:r>
            <a:r>
              <a:rPr lang="en-US" sz="1050" dirty="0" err="1">
                <a:solidFill>
                  <a:schemeClr val="tx1">
                    <a:lumMod val="50000"/>
                    <a:lumOff val="50000"/>
                  </a:schemeClr>
                </a:solidFill>
                <a:latin typeface="Candara" panose="020E0502030303020204" pitchFamily="34" charset="0"/>
              </a:rPr>
              <a:t>computadora</a:t>
            </a:r>
            <a:r>
              <a:rPr lang="en-US" sz="1050" dirty="0">
                <a:solidFill>
                  <a:schemeClr val="tx1">
                    <a:lumMod val="50000"/>
                    <a:lumOff val="50000"/>
                  </a:schemeClr>
                </a:solidFill>
                <a:latin typeface="Candara" panose="020E0502030303020204" pitchFamily="34" charset="0"/>
              </a:rPr>
              <a:t>/a-5717799</a:t>
            </a:r>
          </a:p>
        </p:txBody>
      </p:sp>
      <p:sp>
        <p:nvSpPr>
          <p:cNvPr id="6" name="Freeform 23">
            <a:extLst>
              <a:ext uri="{FF2B5EF4-FFF2-40B4-BE49-F238E27FC236}">
                <a16:creationId xmlns:a16="http://schemas.microsoft.com/office/drawing/2014/main" id="{970ECAF6-CD05-F448-D254-CB9391E4396E}"/>
              </a:ext>
            </a:extLst>
          </p:cNvPr>
          <p:cNvSpPr/>
          <p:nvPr/>
        </p:nvSpPr>
        <p:spPr>
          <a:xfrm>
            <a:off x="2280303" y="4863216"/>
            <a:ext cx="825929" cy="802097"/>
          </a:xfrm>
          <a:custGeom>
            <a:avLst/>
            <a:gdLst/>
            <a:ahLst/>
            <a:cxnLst>
              <a:cxn ang="0">
                <a:pos x="wd2" y="hd2"/>
              </a:cxn>
              <a:cxn ang="5400000">
                <a:pos x="wd2" y="hd2"/>
              </a:cxn>
              <a:cxn ang="10800000">
                <a:pos x="wd2" y="hd2"/>
              </a:cxn>
              <a:cxn ang="16200000">
                <a:pos x="wd2" y="hd2"/>
              </a:cxn>
            </a:cxnLst>
            <a:rect l="0" t="0" r="r" b="b"/>
            <a:pathLst>
              <a:path w="21600" h="21600" extrusionOk="0">
                <a:moveTo>
                  <a:pt x="0" y="14560"/>
                </a:moveTo>
                <a:lnTo>
                  <a:pt x="21600" y="0"/>
                </a:lnTo>
                <a:lnTo>
                  <a:pt x="7770" y="21600"/>
                </a:lnTo>
                <a:lnTo>
                  <a:pt x="0" y="14560"/>
                </a:lnTo>
                <a:close/>
              </a:path>
            </a:pathLst>
          </a:custGeom>
          <a:solidFill>
            <a:srgbClr val="267CF2"/>
          </a:solidFill>
          <a:ln w="12700">
            <a:miter lim="400000"/>
          </a:ln>
        </p:spPr>
        <p:txBody>
          <a:bodyPr lIns="45719" rIns="45719" anchor="ctr"/>
          <a:lstStyle/>
          <a:p>
            <a:pPr algn="ctr"/>
            <a:endParaRPr/>
          </a:p>
        </p:txBody>
      </p:sp>
      <p:sp>
        <p:nvSpPr>
          <p:cNvPr id="7" name="CuadroTexto 6">
            <a:extLst>
              <a:ext uri="{FF2B5EF4-FFF2-40B4-BE49-F238E27FC236}">
                <a16:creationId xmlns:a16="http://schemas.microsoft.com/office/drawing/2014/main" id="{C9D3F58A-3201-348A-D99F-7741C7B89E27}"/>
              </a:ext>
            </a:extLst>
          </p:cNvPr>
          <p:cNvSpPr txBox="1"/>
          <p:nvPr/>
        </p:nvSpPr>
        <p:spPr>
          <a:xfrm>
            <a:off x="154609" y="5211083"/>
            <a:ext cx="2533651" cy="867928"/>
          </a:xfrm>
          <a:prstGeom prst="rect">
            <a:avLst/>
          </a:prstGeom>
          <a:solidFill>
            <a:srgbClr val="30B9F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49263" indent="-357188" eaLnBrk="1" hangingPunct="1">
              <a:spcBef>
                <a:spcPct val="20000"/>
              </a:spcBef>
              <a:buClr>
                <a:srgbClr val="0072C8"/>
              </a:buClr>
              <a:buSzPct val="70000"/>
              <a:buFont typeface="Wingdings" pitchFamily="2" charset="2"/>
              <a:buChar char="q"/>
              <a:tabLst>
                <a:tab pos="214313" algn="l"/>
              </a:tabLst>
            </a:pPr>
            <a:r>
              <a:rPr lang="en-US" altLang="es-CL" sz="1400" dirty="0">
                <a:solidFill>
                  <a:schemeClr val="bg1"/>
                </a:solidFill>
                <a:latin typeface="Calibri" panose="020F0502020204030204" pitchFamily="34" charset="0"/>
                <a:cs typeface="Calibri" panose="020F0502020204030204" pitchFamily="34" charset="0"/>
              </a:rPr>
              <a:t>Peso: 1000kg</a:t>
            </a:r>
          </a:p>
          <a:p>
            <a:pPr marL="449263" indent="-357188" eaLnBrk="1" hangingPunct="1">
              <a:spcBef>
                <a:spcPct val="20000"/>
              </a:spcBef>
              <a:buClr>
                <a:srgbClr val="0072C8"/>
              </a:buClr>
              <a:buSzPct val="70000"/>
              <a:buFont typeface="Wingdings" pitchFamily="2" charset="2"/>
              <a:buChar char="q"/>
              <a:tabLst>
                <a:tab pos="214313" algn="l"/>
              </a:tabLst>
            </a:pPr>
            <a:r>
              <a:rPr lang="en-US" altLang="es-CL" sz="1400" dirty="0">
                <a:solidFill>
                  <a:schemeClr val="bg1"/>
                </a:solidFill>
                <a:latin typeface="Calibri" panose="020F0502020204030204" pitchFamily="34" charset="0"/>
                <a:cs typeface="Calibri" panose="020F0502020204030204" pitchFamily="34" charset="0"/>
              </a:rPr>
              <a:t>1 Suma </a:t>
            </a:r>
            <a:r>
              <a:rPr lang="en-US" altLang="es-CL" sz="1400" dirty="0" err="1">
                <a:solidFill>
                  <a:schemeClr val="bg1"/>
                </a:solidFill>
                <a:latin typeface="Calibri" panose="020F0502020204030204" pitchFamily="34" charset="0"/>
                <a:cs typeface="Calibri" panose="020F0502020204030204" pitchFamily="34" charset="0"/>
              </a:rPr>
              <a:t>en</a:t>
            </a:r>
            <a:r>
              <a:rPr lang="en-US" altLang="es-CL" sz="1400" dirty="0">
                <a:solidFill>
                  <a:schemeClr val="bg1"/>
                </a:solidFill>
                <a:latin typeface="Calibri" panose="020F0502020204030204" pitchFamily="34" charset="0"/>
                <a:cs typeface="Calibri" panose="020F0502020204030204" pitchFamily="34" charset="0"/>
              </a:rPr>
              <a:t> 0.8seg</a:t>
            </a:r>
          </a:p>
          <a:p>
            <a:pPr marL="449263" indent="-357188" eaLnBrk="1" hangingPunct="1">
              <a:spcBef>
                <a:spcPct val="20000"/>
              </a:spcBef>
              <a:buClr>
                <a:srgbClr val="0072C8"/>
              </a:buClr>
              <a:buSzPct val="70000"/>
              <a:buFont typeface="Wingdings" pitchFamily="2" charset="2"/>
              <a:buChar char="q"/>
              <a:tabLst>
                <a:tab pos="214313" algn="l"/>
              </a:tabLst>
            </a:pPr>
            <a:r>
              <a:rPr lang="en-US" altLang="es-CL" sz="1400" dirty="0">
                <a:solidFill>
                  <a:schemeClr val="bg1"/>
                </a:solidFill>
                <a:latin typeface="Calibri" panose="020F0502020204030204" pitchFamily="34" charset="0"/>
                <a:cs typeface="Calibri" panose="020F0502020204030204" pitchFamily="34" charset="0"/>
              </a:rPr>
              <a:t>1 </a:t>
            </a:r>
            <a:r>
              <a:rPr lang="en-US" altLang="es-CL" sz="1400" dirty="0" err="1">
                <a:solidFill>
                  <a:schemeClr val="bg1"/>
                </a:solidFill>
                <a:latin typeface="Calibri" panose="020F0502020204030204" pitchFamily="34" charset="0"/>
                <a:cs typeface="Calibri" panose="020F0502020204030204" pitchFamily="34" charset="0"/>
              </a:rPr>
              <a:t>Multiplicación</a:t>
            </a:r>
            <a:r>
              <a:rPr lang="en-US" altLang="es-CL" sz="1400" dirty="0">
                <a:solidFill>
                  <a:schemeClr val="bg1"/>
                </a:solidFill>
                <a:latin typeface="Calibri" panose="020F0502020204030204" pitchFamily="34" charset="0"/>
                <a:cs typeface="Calibri" panose="020F0502020204030204" pitchFamily="34" charset="0"/>
              </a:rPr>
              <a:t> </a:t>
            </a:r>
            <a:r>
              <a:rPr lang="en-US" altLang="es-CL" sz="1400" dirty="0" err="1">
                <a:solidFill>
                  <a:schemeClr val="bg1"/>
                </a:solidFill>
                <a:latin typeface="Calibri" panose="020F0502020204030204" pitchFamily="34" charset="0"/>
                <a:cs typeface="Calibri" panose="020F0502020204030204" pitchFamily="34" charset="0"/>
              </a:rPr>
              <a:t>cada</a:t>
            </a:r>
            <a:r>
              <a:rPr lang="en-US" altLang="es-CL" sz="1400" dirty="0">
                <a:solidFill>
                  <a:schemeClr val="bg1"/>
                </a:solidFill>
                <a:latin typeface="Calibri" panose="020F0502020204030204" pitchFamily="34" charset="0"/>
                <a:cs typeface="Calibri" panose="020F0502020204030204" pitchFamily="34" charset="0"/>
              </a:rPr>
              <a:t> 3 seg</a:t>
            </a:r>
            <a:endParaRPr lang="es-ES" altLang="es-CL" sz="1400" dirty="0">
              <a:solidFill>
                <a:schemeClr val="bg1"/>
              </a:solidFill>
              <a:latin typeface="Calibri" panose="020F0502020204030204" pitchFamily="34" charset="0"/>
              <a:cs typeface="Calibri" panose="020F0502020204030204" pitchFamily="34" charset="0"/>
            </a:endParaRPr>
          </a:p>
        </p:txBody>
      </p:sp>
      <p:sp>
        <p:nvSpPr>
          <p:cNvPr id="10" name="Marcador de pie de página 9">
            <a:extLst>
              <a:ext uri="{FF2B5EF4-FFF2-40B4-BE49-F238E27FC236}">
                <a16:creationId xmlns:a16="http://schemas.microsoft.com/office/drawing/2014/main" id="{2EBB0A7C-B372-9B35-404F-08D2D8AD1D12}"/>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13894694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BD87DEE-575F-4C4E-B7FA-5E3DDA83987D}"/>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a:t>
            </a:fld>
            <a:endParaRPr lang="es-CL"/>
          </a:p>
        </p:txBody>
      </p:sp>
      <p:sp>
        <p:nvSpPr>
          <p:cNvPr id="45057" name="Title 2">
            <a:extLst>
              <a:ext uri="{FF2B5EF4-FFF2-40B4-BE49-F238E27FC236}">
                <a16:creationId xmlns:a16="http://schemas.microsoft.com/office/drawing/2014/main" id="{B3F3D390-F8B5-374F-89B0-8D03F51B973B}"/>
              </a:ext>
            </a:extLst>
          </p:cNvPr>
          <p:cNvSpPr>
            <a:spLocks noGrp="1"/>
          </p:cNvSpPr>
          <p:nvPr>
            <p:ph type="title"/>
          </p:nvPr>
        </p:nvSpPr>
        <p:spPr>
          <a:xfrm>
            <a:off x="-1" y="0"/>
            <a:ext cx="6612680" cy="688975"/>
          </a:xfrm>
        </p:spPr>
        <p:txBody>
          <a:bodyPr>
            <a:normAutofit/>
          </a:bodyPr>
          <a:lstStyle/>
          <a:p>
            <a:r>
              <a:rPr lang="es-CL" altLang="es-CL" dirty="0"/>
              <a:t>Historia de los computadores</a:t>
            </a:r>
            <a:endParaRPr lang="es-ES_tradnl" altLang="es-CL" dirty="0"/>
          </a:p>
        </p:txBody>
      </p:sp>
      <p:sp>
        <p:nvSpPr>
          <p:cNvPr id="45060" name="Content Placeholder 2">
            <a:extLst>
              <a:ext uri="{FF2B5EF4-FFF2-40B4-BE49-F238E27FC236}">
                <a16:creationId xmlns:a16="http://schemas.microsoft.com/office/drawing/2014/main" id="{37F3270F-2023-9C41-AE89-0FFA42E8E664}"/>
              </a:ext>
            </a:extLst>
          </p:cNvPr>
          <p:cNvSpPr txBox="1">
            <a:spLocks/>
          </p:cNvSpPr>
          <p:nvPr/>
        </p:nvSpPr>
        <p:spPr bwMode="auto">
          <a:xfrm>
            <a:off x="755649" y="1353524"/>
            <a:ext cx="7491395" cy="139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5" tIns="45708" rIns="91415" bIns="45708"/>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buClr>
                <a:srgbClr val="0072C8"/>
              </a:buClr>
              <a:buSzPct val="70000"/>
              <a:buFont typeface="Wingdings 3" pitchFamily="2" charset="2"/>
              <a:buChar char=""/>
            </a:pPr>
            <a:r>
              <a:rPr lang="en-US" altLang="es-CL" sz="1687" dirty="0" err="1">
                <a:latin typeface="Calibri" panose="020F0502020204030204" pitchFamily="34" charset="0"/>
              </a:rPr>
              <a:t>Debido</a:t>
            </a:r>
            <a:r>
              <a:rPr lang="en-US" altLang="es-CL" sz="1687" dirty="0">
                <a:latin typeface="Calibri" panose="020F0502020204030204" pitchFamily="34" charset="0"/>
              </a:rPr>
              <a:t> a que </a:t>
            </a:r>
            <a:r>
              <a:rPr lang="en-US" altLang="es-CL" sz="1687" dirty="0" err="1">
                <a:latin typeface="Calibri" panose="020F0502020204030204" pitchFamily="34" charset="0"/>
              </a:rPr>
              <a:t>los</a:t>
            </a:r>
            <a:r>
              <a:rPr lang="en-US" altLang="es-CL" sz="1687" dirty="0">
                <a:latin typeface="Calibri" panose="020F0502020204030204" pitchFamily="34" charset="0"/>
              </a:rPr>
              <a:t> </a:t>
            </a:r>
            <a:r>
              <a:rPr lang="en-US" altLang="es-CL" sz="1687" dirty="0" err="1">
                <a:latin typeface="Calibri" panose="020F0502020204030204" pitchFamily="34" charset="0"/>
              </a:rPr>
              <a:t>primeros</a:t>
            </a:r>
            <a:r>
              <a:rPr lang="en-US" altLang="es-CL" sz="1687" dirty="0">
                <a:latin typeface="Calibri" panose="020F0502020204030204" pitchFamily="34" charset="0"/>
              </a:rPr>
              <a:t> </a:t>
            </a:r>
            <a:r>
              <a:rPr lang="en-US" altLang="es-CL" sz="1687" dirty="0" err="1">
                <a:latin typeface="Calibri" panose="020F0502020204030204" pitchFamily="34" charset="0"/>
              </a:rPr>
              <a:t>computadores</a:t>
            </a:r>
            <a:r>
              <a:rPr lang="en-US" altLang="es-CL" sz="1687" dirty="0">
                <a:latin typeface="Calibri" panose="020F0502020204030204" pitchFamily="34" charset="0"/>
              </a:rPr>
              <a:t> </a:t>
            </a:r>
            <a:r>
              <a:rPr lang="en-US" altLang="es-CL" sz="1687" dirty="0" err="1">
                <a:latin typeface="Calibri" panose="020F0502020204030204" pitchFamily="34" charset="0"/>
              </a:rPr>
              <a:t>eran</a:t>
            </a:r>
            <a:r>
              <a:rPr lang="en-US" altLang="es-CL" sz="1687" dirty="0">
                <a:latin typeface="Calibri" panose="020F0502020204030204" pitchFamily="34" charset="0"/>
              </a:rPr>
              <a:t> </a:t>
            </a:r>
            <a:r>
              <a:rPr lang="en-US" altLang="es-CL" sz="1687" dirty="0" err="1">
                <a:latin typeface="Calibri" panose="020F0502020204030204" pitchFamily="34" charset="0"/>
              </a:rPr>
              <a:t>muy</a:t>
            </a:r>
            <a:r>
              <a:rPr lang="en-US" altLang="es-CL" sz="1687" dirty="0">
                <a:latin typeface="Calibri" panose="020F0502020204030204" pitchFamily="34" charset="0"/>
              </a:rPr>
              <a:t> </a:t>
            </a:r>
            <a:r>
              <a:rPr lang="en-US" altLang="es-CL" sz="1687" dirty="0" err="1">
                <a:latin typeface="Calibri" panose="020F0502020204030204" pitchFamily="34" charset="0"/>
              </a:rPr>
              <a:t>limitados</a:t>
            </a:r>
            <a:r>
              <a:rPr lang="en-US" altLang="es-CL" sz="1687" dirty="0">
                <a:latin typeface="Calibri" panose="020F0502020204030204" pitchFamily="34" charset="0"/>
              </a:rPr>
              <a:t>, </a:t>
            </a:r>
            <a:r>
              <a:rPr lang="en-US" altLang="es-CL" sz="1687" dirty="0" err="1">
                <a:latin typeface="Calibri" panose="020F0502020204030204" pitchFamily="34" charset="0"/>
              </a:rPr>
              <a:t>sólo</a:t>
            </a:r>
            <a:r>
              <a:rPr lang="en-US" altLang="es-CL" sz="1687" dirty="0">
                <a:latin typeface="Calibri" panose="020F0502020204030204" pitchFamily="34" charset="0"/>
              </a:rPr>
              <a:t> </a:t>
            </a:r>
            <a:r>
              <a:rPr lang="en-US" altLang="es-CL" sz="1687" dirty="0" err="1">
                <a:latin typeface="Calibri" panose="020F0502020204030204" pitchFamily="34" charset="0"/>
              </a:rPr>
              <a:t>podían</a:t>
            </a:r>
            <a:r>
              <a:rPr lang="en-US" altLang="es-CL" sz="1687" dirty="0">
                <a:latin typeface="Calibri" panose="020F0502020204030204" pitchFamily="34" charset="0"/>
              </a:rPr>
              <a:t> </a:t>
            </a:r>
            <a:r>
              <a:rPr lang="en-US" altLang="es-CL" sz="1687" dirty="0" err="1">
                <a:latin typeface="Calibri" panose="020F0502020204030204" pitchFamily="34" charset="0"/>
              </a:rPr>
              <a:t>realizar</a:t>
            </a:r>
            <a:r>
              <a:rPr lang="en-US" altLang="es-CL" sz="1687" dirty="0">
                <a:latin typeface="Calibri" panose="020F0502020204030204" pitchFamily="34" charset="0"/>
              </a:rPr>
              <a:t> </a:t>
            </a:r>
            <a:r>
              <a:rPr lang="en-US" altLang="es-CL" sz="1687" dirty="0" err="1">
                <a:latin typeface="Calibri" panose="020F0502020204030204" pitchFamily="34" charset="0"/>
              </a:rPr>
              <a:t>operaciones</a:t>
            </a:r>
            <a:r>
              <a:rPr lang="en-US" altLang="es-CL" sz="1687" dirty="0">
                <a:latin typeface="Calibri" panose="020F0502020204030204" pitchFamily="34" charset="0"/>
              </a:rPr>
              <a:t> </a:t>
            </a:r>
            <a:r>
              <a:rPr lang="en-US" altLang="es-CL" sz="1687" dirty="0" err="1">
                <a:latin typeface="Calibri" panose="020F0502020204030204" pitchFamily="34" charset="0"/>
              </a:rPr>
              <a:t>básicas</a:t>
            </a:r>
            <a:r>
              <a:rPr lang="en-US" altLang="es-CL" sz="1687" dirty="0">
                <a:latin typeface="Calibri" panose="020F0502020204030204" pitchFamily="34" charset="0"/>
              </a:rPr>
              <a:t> (</a:t>
            </a:r>
            <a:r>
              <a:rPr lang="en-US" altLang="es-CL" sz="1687" dirty="0" err="1">
                <a:latin typeface="Calibri" panose="020F0502020204030204" pitchFamily="34" charset="0"/>
              </a:rPr>
              <a:t>sumas</a:t>
            </a:r>
            <a:r>
              <a:rPr lang="en-US" altLang="es-CL" sz="1687" dirty="0">
                <a:latin typeface="Calibri" panose="020F0502020204030204" pitchFamily="34" charset="0"/>
              </a:rPr>
              <a:t> y </a:t>
            </a:r>
            <a:r>
              <a:rPr lang="en-US" altLang="es-CL" sz="1687" dirty="0" err="1">
                <a:latin typeface="Calibri" panose="020F0502020204030204" pitchFamily="34" charset="0"/>
              </a:rPr>
              <a:t>restas</a:t>
            </a:r>
            <a:r>
              <a:rPr lang="en-US" altLang="es-CL" sz="1687" dirty="0">
                <a:latin typeface="Calibri" panose="020F0502020204030204" pitchFamily="34" charset="0"/>
              </a:rPr>
              <a:t>). </a:t>
            </a:r>
            <a:r>
              <a:rPr lang="en-US" altLang="es-CL" sz="1687" dirty="0" err="1">
                <a:latin typeface="Calibri" panose="020F0502020204030204" pitchFamily="34" charset="0"/>
              </a:rPr>
              <a:t>Cada</a:t>
            </a:r>
            <a:r>
              <a:rPr lang="en-US" altLang="es-CL" sz="1687" dirty="0">
                <a:latin typeface="Calibri" panose="020F0502020204030204" pitchFamily="34" charset="0"/>
              </a:rPr>
              <a:t> </a:t>
            </a:r>
            <a:r>
              <a:rPr lang="en-US" altLang="es-CL" sz="1687" dirty="0" err="1">
                <a:latin typeface="Calibri" panose="020F0502020204030204" pitchFamily="34" charset="0"/>
              </a:rPr>
              <a:t>una</a:t>
            </a:r>
            <a:r>
              <a:rPr lang="en-US" altLang="es-CL" sz="1687" dirty="0">
                <a:latin typeface="Calibri" panose="020F0502020204030204" pitchFamily="34" charset="0"/>
              </a:rPr>
              <a:t> de las </a:t>
            </a:r>
            <a:r>
              <a:rPr lang="en-US" altLang="es-CL" sz="1687" dirty="0" err="1">
                <a:solidFill>
                  <a:srgbClr val="0000FF"/>
                </a:solidFill>
                <a:latin typeface="Calibri" panose="020F0502020204030204" pitchFamily="34" charset="0"/>
              </a:rPr>
              <a:t>operaciones</a:t>
            </a:r>
            <a:r>
              <a:rPr lang="en-US" altLang="es-CL" sz="1687" dirty="0">
                <a:solidFill>
                  <a:srgbClr val="0000FF"/>
                </a:solidFill>
                <a:latin typeface="Calibri" panose="020F0502020204030204" pitchFamily="34" charset="0"/>
              </a:rPr>
              <a:t> </a:t>
            </a:r>
            <a:r>
              <a:rPr lang="en-US" altLang="es-CL" sz="1687" dirty="0">
                <a:latin typeface="Calibri" panose="020F0502020204030204" pitchFamily="34" charset="0"/>
              </a:rPr>
              <a:t>era </a:t>
            </a:r>
            <a:r>
              <a:rPr lang="en-US" altLang="es-CL" sz="1687" dirty="0" err="1">
                <a:latin typeface="Calibri" panose="020F0502020204030204" pitchFamily="34" charset="0"/>
              </a:rPr>
              <a:t>transformada</a:t>
            </a:r>
            <a:r>
              <a:rPr lang="en-US" altLang="es-CL" sz="1687" dirty="0">
                <a:latin typeface="Calibri" panose="020F0502020204030204" pitchFamily="34" charset="0"/>
              </a:rPr>
              <a:t> a un </a:t>
            </a:r>
            <a:r>
              <a:rPr lang="en-US" altLang="es-CL" sz="1687" i="1" dirty="0">
                <a:latin typeface="Calibri" panose="020F0502020204030204" pitchFamily="34" charset="0"/>
              </a:rPr>
              <a:t>opcode o </a:t>
            </a:r>
            <a:r>
              <a:rPr lang="en-US" altLang="es-CL" sz="1687" i="1" dirty="0" err="1">
                <a:latin typeface="Calibri" panose="020F0502020204030204" pitchFamily="34" charset="0"/>
              </a:rPr>
              <a:t>número</a:t>
            </a:r>
            <a:r>
              <a:rPr lang="en-US" altLang="es-CL" sz="1687" i="1" dirty="0">
                <a:latin typeface="Calibri" panose="020F0502020204030204" pitchFamily="34" charset="0"/>
              </a:rPr>
              <a:t> </a:t>
            </a:r>
            <a:r>
              <a:rPr lang="en-US" altLang="es-CL" sz="1687" i="1" dirty="0" err="1">
                <a:latin typeface="Calibri" panose="020F0502020204030204" pitchFamily="34" charset="0"/>
              </a:rPr>
              <a:t>específico</a:t>
            </a:r>
            <a:r>
              <a:rPr lang="en-US" altLang="es-CL" sz="1687" dirty="0">
                <a:latin typeface="Calibri" panose="020F0502020204030204" pitchFamily="34" charset="0"/>
              </a:rPr>
              <a:t>. </a:t>
            </a:r>
          </a:p>
        </p:txBody>
      </p:sp>
      <p:graphicFrame>
        <p:nvGraphicFramePr>
          <p:cNvPr id="45" name="Table 44">
            <a:extLst>
              <a:ext uri="{FF2B5EF4-FFF2-40B4-BE49-F238E27FC236}">
                <a16:creationId xmlns:a16="http://schemas.microsoft.com/office/drawing/2014/main" id="{0E5032CA-58BD-704C-A0AF-9738078B612A}"/>
              </a:ext>
            </a:extLst>
          </p:cNvPr>
          <p:cNvGraphicFramePr>
            <a:graphicFrameLocks noGrp="1"/>
          </p:cNvGraphicFramePr>
          <p:nvPr>
            <p:extLst>
              <p:ext uri="{D42A27DB-BD31-4B8C-83A1-F6EECF244321}">
                <p14:modId xmlns:p14="http://schemas.microsoft.com/office/powerpoint/2010/main" val="1328546632"/>
              </p:ext>
            </p:extLst>
          </p:nvPr>
        </p:nvGraphicFramePr>
        <p:xfrm>
          <a:off x="848974" y="2366989"/>
          <a:ext cx="7790930" cy="3802814"/>
        </p:xfrm>
        <a:graphic>
          <a:graphicData uri="http://schemas.openxmlformats.org/drawingml/2006/table">
            <a:tbl>
              <a:tblPr bandRow="1">
                <a:tableStyleId>{0660B408-B3CF-4A94-85FC-2B1E0A45F4A2}</a:tableStyleId>
              </a:tblPr>
              <a:tblGrid>
                <a:gridCol w="1534630">
                  <a:extLst>
                    <a:ext uri="{9D8B030D-6E8A-4147-A177-3AD203B41FA5}">
                      <a16:colId xmlns:a16="http://schemas.microsoft.com/office/drawing/2014/main" val="2491307612"/>
                    </a:ext>
                  </a:extLst>
                </a:gridCol>
                <a:gridCol w="2301565">
                  <a:extLst>
                    <a:ext uri="{9D8B030D-6E8A-4147-A177-3AD203B41FA5}">
                      <a16:colId xmlns:a16="http://schemas.microsoft.com/office/drawing/2014/main" val="1290388091"/>
                    </a:ext>
                  </a:extLst>
                </a:gridCol>
                <a:gridCol w="3954735">
                  <a:extLst>
                    <a:ext uri="{9D8B030D-6E8A-4147-A177-3AD203B41FA5}">
                      <a16:colId xmlns:a16="http://schemas.microsoft.com/office/drawing/2014/main" val="3445154538"/>
                    </a:ext>
                  </a:extLst>
                </a:gridCol>
              </a:tblGrid>
              <a:tr h="371578">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err="1">
                          <a:ln>
                            <a:noFill/>
                          </a:ln>
                          <a:effectLst/>
                        </a:rPr>
                        <a:t>Computador</a:t>
                      </a:r>
                      <a:endParaRPr kumimoji="0" lang="en-US" altLang="es-CL" sz="1700" b="0"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endParaRPr>
                    </a:p>
                  </a:txBody>
                  <a:tcPr marL="91398" marR="91398" horzOverflow="overflow">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400" b="1" u="none" strike="noStrike" cap="none" normalizeH="0" baseline="0" dirty="0">
                          <a:ln>
                            <a:noFill/>
                          </a:ln>
                          <a:effectLst/>
                        </a:rPr>
                        <a:t>ENIAC (1946)</a:t>
                      </a:r>
                      <a:endParaRPr kumimoji="0" lang="en-US" altLang="es-CL" sz="14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endParaRPr>
                    </a:p>
                  </a:txBody>
                  <a:tcPr marL="91398" marR="91398" horzOverflow="overflow">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s-CL" sz="1400" b="1" dirty="0"/>
                        <a:t>AMD Ryzen </a:t>
                      </a:r>
                      <a:r>
                        <a:rPr lang="es-CL" sz="1400" b="1" dirty="0" err="1"/>
                        <a:t>Threadripper</a:t>
                      </a:r>
                      <a:r>
                        <a:rPr lang="es-CL" sz="1400" b="1" dirty="0"/>
                        <a:t> Pro 7995WX (2023/1Q)</a:t>
                      </a:r>
                      <a:endParaRPr kumimoji="0" lang="en-US" altLang="es-CL" sz="14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endParaRPr>
                    </a:p>
                  </a:txBody>
                  <a:tcPr marL="91398" marR="91398" horzOverflow="overflow">
                    <a:solidFill>
                      <a:schemeClr val="accent2"/>
                    </a:solidFill>
                  </a:tcPr>
                </a:tc>
                <a:extLst>
                  <a:ext uri="{0D108BD9-81ED-4DB2-BD59-A6C34878D82A}">
                    <a16:rowId xmlns:a16="http://schemas.microsoft.com/office/drawing/2014/main" val="826735731"/>
                  </a:ext>
                </a:extLst>
              </a:tr>
              <a:tr h="648308">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err="1">
                          <a:ln>
                            <a:noFill/>
                          </a:ln>
                          <a:effectLst/>
                        </a:rPr>
                        <a:t>Operaciones</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a:ln>
                            <a:noFill/>
                          </a:ln>
                          <a:effectLst/>
                        </a:rPr>
                        <a:t>5000 </a:t>
                      </a:r>
                      <a:r>
                        <a:rPr kumimoji="0" lang="en-US" altLang="es-CL" sz="1700" u="none" strike="noStrike" cap="none" normalizeH="0" baseline="0" dirty="0" err="1">
                          <a:ln>
                            <a:noFill/>
                          </a:ln>
                          <a:effectLst/>
                        </a:rPr>
                        <a:t>sumas</a:t>
                      </a:r>
                      <a:r>
                        <a:rPr kumimoji="0" lang="en-US" altLang="es-CL" sz="1700" u="none" strike="noStrike" cap="none" normalizeH="0" baseline="0" dirty="0">
                          <a:ln>
                            <a:noFill/>
                          </a:ln>
                          <a:effectLst/>
                        </a:rPr>
                        <a:t> o 300 </a:t>
                      </a:r>
                      <a:r>
                        <a:rPr kumimoji="0" lang="en-US" altLang="es-CL" sz="1700" u="none" strike="noStrike" cap="none" normalizeH="0" baseline="0" dirty="0" err="1">
                          <a:ln>
                            <a:noFill/>
                          </a:ln>
                          <a:effectLst/>
                        </a:rPr>
                        <a:t>multiplicaciones</a:t>
                      </a:r>
                      <a:r>
                        <a:rPr kumimoji="0" lang="en-US" altLang="es-CL" sz="1700" u="none" strike="noStrike" cap="none" normalizeH="0" baseline="0" dirty="0">
                          <a:ln>
                            <a:noFill/>
                          </a:ln>
                          <a:effectLst/>
                        </a:rPr>
                        <a:t> / seg</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a:ln>
                            <a:noFill/>
                          </a:ln>
                          <a:effectLst/>
                        </a:rPr>
                        <a:t>1'096'065 </a:t>
                      </a:r>
                      <a:r>
                        <a:rPr kumimoji="0" lang="en-US" altLang="es-CL" sz="1700" u="none" strike="noStrike" cap="none" normalizeH="0" baseline="0" dirty="0" err="1">
                          <a:ln>
                            <a:noFill/>
                          </a:ln>
                          <a:effectLst/>
                        </a:rPr>
                        <a:t>MOps</a:t>
                      </a:r>
                      <a:r>
                        <a:rPr kumimoji="0" lang="en-US" altLang="es-CL" sz="1700" u="none" strike="noStrike" cap="none" normalizeH="0" baseline="0" dirty="0">
                          <a:ln>
                            <a:noFill/>
                          </a:ln>
                          <a:effectLst/>
                        </a:rPr>
                        <a:t>/Sec (96 </a:t>
                      </a:r>
                      <a:r>
                        <a:rPr kumimoji="0" lang="en-US" altLang="es-CL" sz="1700" u="none" strike="noStrike" cap="none" normalizeH="0" baseline="0" dirty="0" err="1">
                          <a:ln>
                            <a:noFill/>
                          </a:ln>
                          <a:effectLst/>
                        </a:rPr>
                        <a:t>núcleos</a:t>
                      </a:r>
                      <a:r>
                        <a:rPr kumimoji="0" lang="en-US" altLang="es-CL" sz="1700" u="none" strike="noStrike" cap="none" normalizeH="0" baseline="0" dirty="0">
                          <a:ln>
                            <a:noFill/>
                          </a:ln>
                          <a:effectLst/>
                        </a:rPr>
                        <a:t>-cores) </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extLst>
                  <a:ext uri="{0D108BD9-81ED-4DB2-BD59-A6C34878D82A}">
                    <a16:rowId xmlns:a16="http://schemas.microsoft.com/office/drawing/2014/main" val="2913372600"/>
                  </a:ext>
                </a:extLst>
              </a:tr>
              <a:tr h="371578">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err="1">
                          <a:ln>
                            <a:noFill/>
                          </a:ln>
                          <a:effectLst/>
                        </a:rPr>
                        <a:t>Tamaño</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a:ln>
                            <a:noFill/>
                          </a:ln>
                          <a:effectLst/>
                        </a:rPr>
                        <a:t>167 mts</a:t>
                      </a:r>
                      <a:r>
                        <a:rPr kumimoji="0" lang="en-US" altLang="es-CL" sz="1700" u="none" strike="noStrike" cap="none" normalizeH="0" baseline="30000" dirty="0">
                          <a:ln>
                            <a:noFill/>
                          </a:ln>
                          <a:effectLst/>
                        </a:rPr>
                        <a:t>2</a:t>
                      </a:r>
                      <a:endParaRPr kumimoji="0" lang="en-US" altLang="es-CL" sz="1700" b="0" i="0" u="none" strike="noStrike" cap="none" normalizeH="0" baseline="3000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a:ln>
                            <a:noFill/>
                          </a:ln>
                          <a:effectLst/>
                        </a:rPr>
                        <a:t>388 mm</a:t>
                      </a:r>
                      <a:r>
                        <a:rPr kumimoji="0" lang="en-US" altLang="es-CL" sz="1700" u="none" strike="noStrike" cap="none" normalizeH="0" baseline="30000" dirty="0">
                          <a:ln>
                            <a:noFill/>
                          </a:ln>
                          <a:effectLst/>
                        </a:rPr>
                        <a:t>2</a:t>
                      </a:r>
                      <a:endParaRPr kumimoji="0" lang="en-US" altLang="es-CL" sz="1700" b="0" i="0" u="none" strike="noStrike" cap="none" normalizeH="0" baseline="3000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extLst>
                  <a:ext uri="{0D108BD9-81ED-4DB2-BD59-A6C34878D82A}">
                    <a16:rowId xmlns:a16="http://schemas.microsoft.com/office/drawing/2014/main" val="3518113582"/>
                  </a:ext>
                </a:extLst>
              </a:tr>
              <a:tr h="371578">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a:ln>
                            <a:noFill/>
                          </a:ln>
                          <a:effectLst/>
                        </a:rPr>
                        <a:t>Consumo</a:t>
                      </a:r>
                      <a:endParaRPr kumimoji="0" lang="en-US" altLang="es-CL" sz="17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a:ln>
                            <a:noFill/>
                          </a:ln>
                          <a:effectLst/>
                        </a:rPr>
                        <a:t>150.000 watts/h</a:t>
                      </a:r>
                      <a:endParaRPr kumimoji="0" lang="en-US" altLang="es-CL" sz="17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a:ln>
                            <a:noFill/>
                          </a:ln>
                          <a:effectLst/>
                        </a:rPr>
                        <a:t>350 watts /h</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extLst>
                  <a:ext uri="{0D108BD9-81ED-4DB2-BD59-A6C34878D82A}">
                    <a16:rowId xmlns:a16="http://schemas.microsoft.com/office/drawing/2014/main" val="4066203939"/>
                  </a:ext>
                </a:extLst>
              </a:tr>
              <a:tr h="371578">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a:ln>
                            <a:noFill/>
                          </a:ln>
                          <a:effectLst/>
                        </a:rPr>
                        <a:t>Interruptores</a:t>
                      </a:r>
                      <a:endParaRPr kumimoji="0" lang="en-US" altLang="es-CL" sz="17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a:ln>
                            <a:noFill/>
                          </a:ln>
                          <a:effectLst/>
                        </a:rPr>
                        <a:t>17.648 (</a:t>
                      </a:r>
                      <a:r>
                        <a:rPr kumimoji="0" lang="en-US" altLang="es-CL" sz="1700" u="none" strike="noStrike" cap="none" normalizeH="0" baseline="0" dirty="0" err="1">
                          <a:ln>
                            <a:noFill/>
                          </a:ln>
                          <a:effectLst/>
                        </a:rPr>
                        <a:t>válvulas</a:t>
                      </a:r>
                      <a:r>
                        <a:rPr kumimoji="0" lang="en-US" altLang="es-CL" sz="1700" u="none" strike="noStrike" cap="none" normalizeH="0" baseline="0" dirty="0">
                          <a:ln>
                            <a:noFill/>
                          </a:ln>
                          <a:effectLst/>
                        </a:rPr>
                        <a:t>)</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a:ln>
                            <a:noFill/>
                          </a:ln>
                          <a:effectLst/>
                        </a:rPr>
                        <a:t>78,840,000,000 (78.8 </a:t>
                      </a:r>
                      <a:r>
                        <a:rPr kumimoji="0" lang="en-US" altLang="es-CL" sz="1700" u="none" strike="noStrike" cap="none" normalizeH="0" baseline="0" dirty="0" err="1">
                          <a:ln>
                            <a:noFill/>
                          </a:ln>
                          <a:effectLst/>
                        </a:rPr>
                        <a:t>billones</a:t>
                      </a:r>
                      <a:r>
                        <a:rPr kumimoji="0" lang="en-US" altLang="es-CL" sz="1700" u="none" strike="noStrike" cap="none" normalizeH="0" baseline="0" dirty="0">
                          <a:ln>
                            <a:noFill/>
                          </a:ln>
                          <a:effectLst/>
                        </a:rPr>
                        <a:t> )</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extLst>
                  <a:ext uri="{0D108BD9-81ED-4DB2-BD59-A6C34878D82A}">
                    <a16:rowId xmlns:a16="http://schemas.microsoft.com/office/drawing/2014/main" val="4233788165"/>
                  </a:ext>
                </a:extLst>
              </a:tr>
              <a:tr h="648308">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a:ln>
                            <a:noFill/>
                          </a:ln>
                          <a:effectLst/>
                        </a:rPr>
                        <a:t>Tamaño de transistor</a:t>
                      </a:r>
                      <a:endParaRPr kumimoji="0" lang="en-US" altLang="es-CL" sz="17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a:ln>
                            <a:noFill/>
                          </a:ln>
                          <a:effectLst/>
                        </a:rPr>
                        <a:t>5cm (cada válvula)</a:t>
                      </a:r>
                      <a:endParaRPr kumimoji="0" lang="en-US" altLang="es-CL" sz="17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a:ln>
                            <a:noFill/>
                          </a:ln>
                          <a:effectLst/>
                        </a:rPr>
                        <a:t>5nm </a:t>
                      </a:r>
                      <a:r>
                        <a:rPr kumimoji="0" lang="en-US" altLang="es-CL" sz="1700" u="none" strike="noStrike" cap="none" normalizeH="0" baseline="0" dirty="0" err="1">
                          <a:ln>
                            <a:noFill/>
                          </a:ln>
                          <a:effectLst/>
                        </a:rPr>
                        <a:t>cada</a:t>
                      </a:r>
                      <a:r>
                        <a:rPr kumimoji="0" lang="en-US" altLang="es-CL" sz="1700" u="none" strike="noStrike" cap="none" normalizeH="0" baseline="0" dirty="0">
                          <a:ln>
                            <a:noFill/>
                          </a:ln>
                          <a:effectLst/>
                        </a:rPr>
                        <a:t> transistor (*)</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extLst>
                  <a:ext uri="{0D108BD9-81ED-4DB2-BD59-A6C34878D82A}">
                    <a16:rowId xmlns:a16="http://schemas.microsoft.com/office/drawing/2014/main" val="3592102138"/>
                  </a:ext>
                </a:extLst>
              </a:tr>
              <a:tr h="371578">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a:ln>
                            <a:noFill/>
                          </a:ln>
                          <a:effectLst/>
                        </a:rPr>
                        <a:t>Peso</a:t>
                      </a:r>
                      <a:endParaRPr kumimoji="0" lang="en-US" altLang="es-CL" sz="17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a:ln>
                            <a:noFill/>
                          </a:ln>
                          <a:effectLst/>
                        </a:rPr>
                        <a:t>27 toneladas</a:t>
                      </a:r>
                      <a:endParaRPr kumimoji="0" lang="en-US" altLang="es-CL" sz="17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a:ln>
                            <a:noFill/>
                          </a:ln>
                          <a:effectLst/>
                        </a:rPr>
                        <a:t>&gt; 400grs</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extLst>
                  <a:ext uri="{0D108BD9-81ED-4DB2-BD59-A6C34878D82A}">
                    <a16:rowId xmlns:a16="http://schemas.microsoft.com/office/drawing/2014/main" val="4109711340"/>
                  </a:ext>
                </a:extLst>
              </a:tr>
              <a:tr h="648308">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a:ln>
                            <a:noFill/>
                          </a:ln>
                          <a:effectLst/>
                        </a:rPr>
                        <a:t>Programación</a:t>
                      </a:r>
                      <a:endParaRPr kumimoji="0" lang="en-US" altLang="es-CL" sz="17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a:ln>
                            <a:noFill/>
                          </a:ln>
                          <a:effectLst/>
                        </a:rPr>
                        <a:t>A través de interruptores</a:t>
                      </a:r>
                      <a:endParaRPr kumimoji="0" lang="en-US" altLang="es-CL" sz="17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700" u="none" strike="noStrike" cap="none" normalizeH="0" baseline="0" dirty="0" err="1">
                          <a:ln>
                            <a:noFill/>
                          </a:ln>
                          <a:effectLst/>
                        </a:rPr>
                        <a:t>Lenguaje</a:t>
                      </a:r>
                      <a:r>
                        <a:rPr kumimoji="0" lang="en-US" altLang="es-CL" sz="1700" u="none" strike="noStrike" cap="none" normalizeH="0" baseline="0" dirty="0">
                          <a:ln>
                            <a:noFill/>
                          </a:ln>
                          <a:effectLst/>
                        </a:rPr>
                        <a:t> de </a:t>
                      </a:r>
                      <a:r>
                        <a:rPr kumimoji="0" lang="en-US" altLang="es-CL" sz="1700" u="none" strike="noStrike" cap="none" normalizeH="0" baseline="0" dirty="0" err="1">
                          <a:ln>
                            <a:noFill/>
                          </a:ln>
                          <a:effectLst/>
                        </a:rPr>
                        <a:t>máquina</a:t>
                      </a:r>
                      <a:endParaRPr kumimoji="0" lang="en-US" altLang="es-CL" sz="1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8" marR="91398" horzOverflow="overflow"/>
                </a:tc>
                <a:extLst>
                  <a:ext uri="{0D108BD9-81ED-4DB2-BD59-A6C34878D82A}">
                    <a16:rowId xmlns:a16="http://schemas.microsoft.com/office/drawing/2014/main" val="2180392178"/>
                  </a:ext>
                </a:extLst>
              </a:tr>
            </a:tbl>
          </a:graphicData>
        </a:graphic>
      </p:graphicFrame>
      <p:sp>
        <p:nvSpPr>
          <p:cNvPr id="45099" name="TextBox 6">
            <a:extLst>
              <a:ext uri="{FF2B5EF4-FFF2-40B4-BE49-F238E27FC236}">
                <a16:creationId xmlns:a16="http://schemas.microsoft.com/office/drawing/2014/main" id="{7BB841E4-3BD1-C646-9ABB-D8A28804EF4D}"/>
              </a:ext>
            </a:extLst>
          </p:cNvPr>
          <p:cNvSpPr txBox="1">
            <a:spLocks noChangeArrowheads="1"/>
          </p:cNvSpPr>
          <p:nvPr/>
        </p:nvSpPr>
        <p:spPr bwMode="auto">
          <a:xfrm>
            <a:off x="4726606" y="4879172"/>
            <a:ext cx="3913298" cy="27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5" tIns="45708" rIns="91415" bIns="457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200" dirty="0">
                <a:latin typeface="Calibri" panose="020F0502020204030204" pitchFamily="34" charset="0"/>
              </a:rPr>
              <a:t>(*) un </a:t>
            </a:r>
            <a:r>
              <a:rPr lang="en-US" altLang="es-CL" sz="1200" dirty="0" err="1">
                <a:latin typeface="Calibri" panose="020F0502020204030204" pitchFamily="34" charset="0"/>
              </a:rPr>
              <a:t>nanómetro</a:t>
            </a:r>
            <a:r>
              <a:rPr lang="en-US" altLang="es-CL" sz="1200" dirty="0">
                <a:latin typeface="Calibri" panose="020F0502020204030204" pitchFamily="34" charset="0"/>
              </a:rPr>
              <a:t> es la mil </a:t>
            </a:r>
            <a:r>
              <a:rPr lang="en-US" altLang="es-CL" sz="1200" dirty="0" err="1">
                <a:latin typeface="Calibri" panose="020F0502020204030204" pitchFamily="34" charset="0"/>
              </a:rPr>
              <a:t>millonésima</a:t>
            </a:r>
            <a:r>
              <a:rPr lang="en-US" altLang="es-CL" sz="1200" dirty="0">
                <a:latin typeface="Calibri" panose="020F0502020204030204" pitchFamily="34" charset="0"/>
              </a:rPr>
              <a:t> </a:t>
            </a:r>
            <a:r>
              <a:rPr lang="en-US" altLang="es-CL" sz="1200" dirty="0" err="1">
                <a:latin typeface="Calibri" panose="020F0502020204030204" pitchFamily="34" charset="0"/>
              </a:rPr>
              <a:t>parte</a:t>
            </a:r>
            <a:r>
              <a:rPr lang="en-US" altLang="es-CL" sz="1200" dirty="0">
                <a:latin typeface="Calibri" panose="020F0502020204030204" pitchFamily="34" charset="0"/>
              </a:rPr>
              <a:t> de un metro</a:t>
            </a:r>
          </a:p>
        </p:txBody>
      </p:sp>
      <p:sp>
        <p:nvSpPr>
          <p:cNvPr id="13" name="TextBox 6">
            <a:extLst>
              <a:ext uri="{FF2B5EF4-FFF2-40B4-BE49-F238E27FC236}">
                <a16:creationId xmlns:a16="http://schemas.microsoft.com/office/drawing/2014/main" id="{5F313AE0-4F21-F248-863A-9FA910E635A7}"/>
              </a:ext>
            </a:extLst>
          </p:cNvPr>
          <p:cNvSpPr txBox="1">
            <a:spLocks noChangeArrowheads="1"/>
          </p:cNvSpPr>
          <p:nvPr/>
        </p:nvSpPr>
        <p:spPr bwMode="auto">
          <a:xfrm>
            <a:off x="848973" y="6250984"/>
            <a:ext cx="7925157" cy="27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5" tIns="45708" rIns="91415" bIns="457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200" dirty="0">
                <a:latin typeface="Calibri" panose="020F0502020204030204" pitchFamily="34" charset="0"/>
              </a:rPr>
              <a:t>(*)  un Mops/Sec equivale a  10</a:t>
            </a:r>
            <a:r>
              <a:rPr lang="en-US" altLang="es-CL" sz="1200" baseline="30000" dirty="0">
                <a:latin typeface="Calibri" panose="020F0502020204030204" pitchFamily="34" charset="0"/>
              </a:rPr>
              <a:t>6</a:t>
            </a:r>
            <a:r>
              <a:rPr lang="en-US" altLang="es-CL" sz="1200" dirty="0">
                <a:latin typeface="Calibri" panose="020F0502020204030204" pitchFamily="34" charset="0"/>
              </a:rPr>
              <a:t> </a:t>
            </a:r>
            <a:r>
              <a:rPr lang="en-US" altLang="es-CL" sz="1200" dirty="0" err="1">
                <a:latin typeface="Calibri" panose="020F0502020204030204" pitchFamily="34" charset="0"/>
              </a:rPr>
              <a:t>millones</a:t>
            </a:r>
            <a:r>
              <a:rPr lang="en-US" altLang="es-CL" sz="1200" dirty="0">
                <a:latin typeface="Calibri" panose="020F0502020204030204" pitchFamily="34" charset="0"/>
              </a:rPr>
              <a:t> de </a:t>
            </a:r>
            <a:r>
              <a:rPr lang="en-US" altLang="es-CL" sz="1200" dirty="0" err="1">
                <a:latin typeface="Calibri" panose="020F0502020204030204" pitchFamily="34" charset="0"/>
              </a:rPr>
              <a:t>operaciones</a:t>
            </a:r>
            <a:r>
              <a:rPr lang="en-US" altLang="es-CL" sz="1200" dirty="0">
                <a:latin typeface="Calibri" panose="020F0502020204030204" pitchFamily="34" charset="0"/>
              </a:rPr>
              <a:t> </a:t>
            </a:r>
            <a:r>
              <a:rPr lang="en-US" altLang="es-CL" sz="1200" dirty="0" err="1">
                <a:latin typeface="Calibri" panose="020F0502020204030204" pitchFamily="34" charset="0"/>
              </a:rPr>
              <a:t>matemáticas</a:t>
            </a:r>
            <a:r>
              <a:rPr lang="en-US" altLang="es-CL" sz="1200" dirty="0">
                <a:latin typeface="Calibri" panose="020F0502020204030204" pitchFamily="34" charset="0"/>
              </a:rPr>
              <a:t> or </a:t>
            </a:r>
            <a:r>
              <a:rPr lang="en-US" altLang="es-CL" sz="1200" dirty="0" err="1">
                <a:latin typeface="Calibri" panose="020F0502020204030204" pitchFamily="34" charset="0"/>
              </a:rPr>
              <a:t>segundo</a:t>
            </a:r>
            <a:r>
              <a:rPr lang="en-US" altLang="es-CL" sz="1200" dirty="0">
                <a:latin typeface="Calibri" panose="020F0502020204030204" pitchFamily="34" charset="0"/>
              </a:rPr>
              <a:t>. Es una </a:t>
            </a:r>
            <a:r>
              <a:rPr lang="en-US" altLang="es-CL" sz="1200" dirty="0" err="1">
                <a:latin typeface="Calibri" panose="020F0502020204030204" pitchFamily="34" charset="0"/>
              </a:rPr>
              <a:t>métrica</a:t>
            </a:r>
            <a:r>
              <a:rPr lang="en-US" altLang="es-CL" sz="1200" dirty="0">
                <a:latin typeface="Calibri" panose="020F0502020204030204" pitchFamily="34" charset="0"/>
              </a:rPr>
              <a:t> de </a:t>
            </a:r>
            <a:r>
              <a:rPr lang="en-US" altLang="es-CL" sz="1200" dirty="0" err="1">
                <a:latin typeface="Calibri" panose="020F0502020204030204" pitchFamily="34" charset="0"/>
              </a:rPr>
              <a:t>evaluación</a:t>
            </a:r>
            <a:endParaRPr lang="en-US" altLang="es-CL" sz="1200" dirty="0">
              <a:latin typeface="Calibri" panose="020F0502020204030204" pitchFamily="34" charset="0"/>
            </a:endParaRPr>
          </a:p>
        </p:txBody>
      </p:sp>
      <p:sp>
        <p:nvSpPr>
          <p:cNvPr id="7" name="Marcador de pie de página 6">
            <a:extLst>
              <a:ext uri="{FF2B5EF4-FFF2-40B4-BE49-F238E27FC236}">
                <a16:creationId xmlns:a16="http://schemas.microsoft.com/office/drawing/2014/main" id="{5A78600C-B34F-0D0A-4A0E-EAE9FC8E40AE}"/>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42849517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1D7162EB-19AB-7048-B051-10BF73C91491}"/>
              </a:ext>
            </a:extLst>
          </p:cNvPr>
          <p:cNvSpPr>
            <a:spLocks noGrp="1"/>
          </p:cNvSpPr>
          <p:nvPr>
            <p:ph type="sldNum" sz="quarter" idx="4294967295"/>
          </p:nvPr>
        </p:nvSpPr>
        <p:spPr>
          <a:xfrm>
            <a:off x="8739188" y="6678613"/>
            <a:ext cx="404812" cy="179387"/>
          </a:xfrm>
        </p:spPr>
        <p:txBody>
          <a:bodyPr/>
          <a:lstStyle/>
          <a:p>
            <a:fld id="{86CB4B4D-7CA3-9044-876B-883B54F8677D}" type="slidenum">
              <a:rPr lang="es-CL" smtClean="0"/>
              <a:pPr/>
              <a:t>6</a:t>
            </a:fld>
            <a:endParaRPr lang="es-CL"/>
          </a:p>
        </p:txBody>
      </p:sp>
      <p:pic>
        <p:nvPicPr>
          <p:cNvPr id="5" name="Imagen 4">
            <a:extLst>
              <a:ext uri="{FF2B5EF4-FFF2-40B4-BE49-F238E27FC236}">
                <a16:creationId xmlns:a16="http://schemas.microsoft.com/office/drawing/2014/main" id="{ADC34389-8ACC-543B-6E2B-20302C987D02}"/>
              </a:ext>
            </a:extLst>
          </p:cNvPr>
          <p:cNvPicPr>
            <a:picLocks noChangeAspect="1"/>
          </p:cNvPicPr>
          <p:nvPr/>
        </p:nvPicPr>
        <p:blipFill>
          <a:blip r:embed="rId2"/>
          <a:stretch>
            <a:fillRect/>
          </a:stretch>
        </p:blipFill>
        <p:spPr>
          <a:xfrm>
            <a:off x="0" y="45253"/>
            <a:ext cx="9144000" cy="6767493"/>
          </a:xfrm>
          <a:prstGeom prst="rect">
            <a:avLst/>
          </a:prstGeom>
        </p:spPr>
      </p:pic>
    </p:spTree>
    <p:extLst>
      <p:ext uri="{BB962C8B-B14F-4D97-AF65-F5344CB8AC3E}">
        <p14:creationId xmlns:p14="http://schemas.microsoft.com/office/powerpoint/2010/main" val="1345866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88202FB-952B-104A-B3CB-56E9481E101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a:t>
            </a:fld>
            <a:endParaRPr lang="es-CL"/>
          </a:p>
        </p:txBody>
      </p:sp>
      <p:sp>
        <p:nvSpPr>
          <p:cNvPr id="46083" name="Title 1">
            <a:extLst>
              <a:ext uri="{FF2B5EF4-FFF2-40B4-BE49-F238E27FC236}">
                <a16:creationId xmlns:a16="http://schemas.microsoft.com/office/drawing/2014/main" id="{2C39CA21-E1C4-4744-9DB1-DE62BADDB751}"/>
              </a:ext>
            </a:extLst>
          </p:cNvPr>
          <p:cNvSpPr>
            <a:spLocks noGrp="1"/>
          </p:cNvSpPr>
          <p:nvPr>
            <p:ph type="title"/>
          </p:nvPr>
        </p:nvSpPr>
        <p:spPr>
          <a:xfrm>
            <a:off x="-1" y="0"/>
            <a:ext cx="6612680" cy="688975"/>
          </a:xfrm>
        </p:spPr>
        <p:txBody>
          <a:bodyPr>
            <a:normAutofit fontScale="90000"/>
          </a:bodyPr>
          <a:lstStyle/>
          <a:p>
            <a:r>
              <a:rPr lang="es-CL" altLang="es-CL" dirty="0"/>
              <a:t>Programación</a:t>
            </a:r>
            <a:br>
              <a:rPr lang="es-CL" altLang="es-CL" dirty="0"/>
            </a:br>
            <a:r>
              <a:rPr lang="es-CL" altLang="es-CL" dirty="0"/>
              <a:t>a nivel de CPU</a:t>
            </a:r>
            <a:endParaRPr lang="es-ES_tradnl" altLang="es-CL" dirty="0"/>
          </a:p>
        </p:txBody>
      </p:sp>
      <p:sp>
        <p:nvSpPr>
          <p:cNvPr id="46084" name="Rectangle 11">
            <a:extLst>
              <a:ext uri="{FF2B5EF4-FFF2-40B4-BE49-F238E27FC236}">
                <a16:creationId xmlns:a16="http://schemas.microsoft.com/office/drawing/2014/main" id="{079D9D21-C474-9949-A710-6C89E03487CD}"/>
              </a:ext>
            </a:extLst>
          </p:cNvPr>
          <p:cNvSpPr>
            <a:spLocks noChangeArrowheads="1"/>
          </p:cNvSpPr>
          <p:nvPr/>
        </p:nvSpPr>
        <p:spPr bwMode="auto">
          <a:xfrm>
            <a:off x="850859" y="6346395"/>
            <a:ext cx="7058234" cy="28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00" i="1" dirty="0">
                <a:solidFill>
                  <a:srgbClr val="FF0000"/>
                </a:solidFill>
                <a:latin typeface="Candara" panose="020E0502030303020204" pitchFamily="34" charset="0"/>
                <a:ea typeface="Geneva" panose="020B0503030404040204" pitchFamily="34" charset="0"/>
              </a:rPr>
              <a:t>fuente:</a:t>
            </a:r>
            <a:r>
              <a:rPr lang="es-ES_tradnl" altLang="es-CL" sz="1200" dirty="0">
                <a:latin typeface="Candara" panose="020E0502030303020204" pitchFamily="34" charset="0"/>
                <a:ea typeface="Geneva" panose="020B0503030404040204" pitchFamily="34" charset="0"/>
              </a:rPr>
              <a:t> </a:t>
            </a:r>
            <a:r>
              <a:rPr lang="es-ES_tradnl" altLang="es-CL" sz="1200" dirty="0">
                <a:solidFill>
                  <a:schemeClr val="accent1">
                    <a:lumMod val="75000"/>
                  </a:schemeClr>
                </a:solidFill>
                <a:latin typeface="Candara" panose="020E0502030303020204" pitchFamily="34" charset="0"/>
                <a:ea typeface="Geneva" panose="020B0503030404040204" pitchFamily="34" charset="0"/>
              </a:rPr>
              <a:t>https://www.101computing.net/LMC/</a:t>
            </a:r>
          </a:p>
        </p:txBody>
      </p:sp>
      <p:graphicFrame>
        <p:nvGraphicFramePr>
          <p:cNvPr id="13" name="Table 12">
            <a:extLst>
              <a:ext uri="{FF2B5EF4-FFF2-40B4-BE49-F238E27FC236}">
                <a16:creationId xmlns:a16="http://schemas.microsoft.com/office/drawing/2014/main" id="{E7259A9B-B06B-6342-8F26-572953329C8C}"/>
              </a:ext>
            </a:extLst>
          </p:cNvPr>
          <p:cNvGraphicFramePr>
            <a:graphicFrameLocks noGrp="1"/>
          </p:cNvGraphicFramePr>
          <p:nvPr>
            <p:extLst>
              <p:ext uri="{D42A27DB-BD31-4B8C-83A1-F6EECF244321}">
                <p14:modId xmlns:p14="http://schemas.microsoft.com/office/powerpoint/2010/main" val="1182106925"/>
              </p:ext>
            </p:extLst>
          </p:nvPr>
        </p:nvGraphicFramePr>
        <p:xfrm>
          <a:off x="833353" y="1071214"/>
          <a:ext cx="6649336" cy="1447980"/>
        </p:xfrm>
        <a:graphic>
          <a:graphicData uri="http://schemas.openxmlformats.org/drawingml/2006/table">
            <a:tbl>
              <a:tblPr/>
              <a:tblGrid>
                <a:gridCol w="1303310">
                  <a:extLst>
                    <a:ext uri="{9D8B030D-6E8A-4147-A177-3AD203B41FA5}">
                      <a16:colId xmlns:a16="http://schemas.microsoft.com/office/drawing/2014/main" val="3748703486"/>
                    </a:ext>
                  </a:extLst>
                </a:gridCol>
                <a:gridCol w="755429">
                  <a:extLst>
                    <a:ext uri="{9D8B030D-6E8A-4147-A177-3AD203B41FA5}">
                      <a16:colId xmlns:a16="http://schemas.microsoft.com/office/drawing/2014/main" val="1164249726"/>
                    </a:ext>
                  </a:extLst>
                </a:gridCol>
                <a:gridCol w="4590597">
                  <a:extLst>
                    <a:ext uri="{9D8B030D-6E8A-4147-A177-3AD203B41FA5}">
                      <a16:colId xmlns:a16="http://schemas.microsoft.com/office/drawing/2014/main" val="3641466318"/>
                    </a:ext>
                  </a:extLst>
                </a:gridCol>
              </a:tblGrid>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Operación</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80B226"/>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Opcode</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Explicación</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F4D00"/>
                    </a:solidFill>
                  </a:tcPr>
                </a:tc>
                <a:extLst>
                  <a:ext uri="{0D108BD9-81ED-4DB2-BD59-A6C34878D82A}">
                    <a16:rowId xmlns:a16="http://schemas.microsoft.com/office/drawing/2014/main" val="1208278312"/>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Suma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1x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2526102586"/>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Resta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2x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126445815"/>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Carga (load)</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3x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el contenido de una dirección en el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394275708"/>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Guarda (store)</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4x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Guarda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el</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contenido</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del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acumulador</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en</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una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dirección</a:t>
                      </a:r>
                      <a:endPar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32089882"/>
                  </a:ext>
                </a:extLst>
              </a:tr>
            </a:tbl>
          </a:graphicData>
        </a:graphic>
      </p:graphicFrame>
      <p:sp>
        <p:nvSpPr>
          <p:cNvPr id="14" name="Rectangle 13">
            <a:extLst>
              <a:ext uri="{FF2B5EF4-FFF2-40B4-BE49-F238E27FC236}">
                <a16:creationId xmlns:a16="http://schemas.microsoft.com/office/drawing/2014/main" id="{80F898A8-1365-8141-9490-44DF97E828AA}"/>
              </a:ext>
            </a:extLst>
          </p:cNvPr>
          <p:cNvSpPr/>
          <p:nvPr/>
        </p:nvSpPr>
        <p:spPr>
          <a:xfrm>
            <a:off x="852260"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15" name="Rectangle 14">
            <a:extLst>
              <a:ext uri="{FF2B5EF4-FFF2-40B4-BE49-F238E27FC236}">
                <a16:creationId xmlns:a16="http://schemas.microsoft.com/office/drawing/2014/main" id="{857FCF3C-E890-A64D-B60A-FB460BEC62E9}"/>
              </a:ext>
            </a:extLst>
          </p:cNvPr>
          <p:cNvSpPr/>
          <p:nvPr/>
        </p:nvSpPr>
        <p:spPr>
          <a:xfrm>
            <a:off x="1485583"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16" name="Rectangle 15">
            <a:extLst>
              <a:ext uri="{FF2B5EF4-FFF2-40B4-BE49-F238E27FC236}">
                <a16:creationId xmlns:a16="http://schemas.microsoft.com/office/drawing/2014/main" id="{11D3C2B9-023C-DF47-8FAA-C809631F7A30}"/>
              </a:ext>
            </a:extLst>
          </p:cNvPr>
          <p:cNvSpPr/>
          <p:nvPr/>
        </p:nvSpPr>
        <p:spPr>
          <a:xfrm>
            <a:off x="2118906"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17" name="Rectangle 16">
            <a:extLst>
              <a:ext uri="{FF2B5EF4-FFF2-40B4-BE49-F238E27FC236}">
                <a16:creationId xmlns:a16="http://schemas.microsoft.com/office/drawing/2014/main" id="{0BC1F381-E886-4946-9186-4137151ACA55}"/>
              </a:ext>
            </a:extLst>
          </p:cNvPr>
          <p:cNvSpPr/>
          <p:nvPr/>
        </p:nvSpPr>
        <p:spPr>
          <a:xfrm>
            <a:off x="2752228"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46113" name="TextBox 17">
            <a:extLst>
              <a:ext uri="{FF2B5EF4-FFF2-40B4-BE49-F238E27FC236}">
                <a16:creationId xmlns:a16="http://schemas.microsoft.com/office/drawing/2014/main" id="{09A1EF6D-1FFF-6442-A356-352080878A51}"/>
              </a:ext>
            </a:extLst>
          </p:cNvPr>
          <p:cNvSpPr txBox="1">
            <a:spLocks noChangeArrowheads="1"/>
          </p:cNvSpPr>
          <p:nvPr/>
        </p:nvSpPr>
        <p:spPr bwMode="auto">
          <a:xfrm>
            <a:off x="987340"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00</a:t>
            </a:r>
          </a:p>
        </p:txBody>
      </p:sp>
      <p:sp>
        <p:nvSpPr>
          <p:cNvPr id="46114" name="TextBox 18">
            <a:extLst>
              <a:ext uri="{FF2B5EF4-FFF2-40B4-BE49-F238E27FC236}">
                <a16:creationId xmlns:a16="http://schemas.microsoft.com/office/drawing/2014/main" id="{CA50228E-B6E8-0D46-BF18-FFBD7E6BBFF6}"/>
              </a:ext>
            </a:extLst>
          </p:cNvPr>
          <p:cNvSpPr txBox="1">
            <a:spLocks noChangeArrowheads="1"/>
          </p:cNvSpPr>
          <p:nvPr/>
        </p:nvSpPr>
        <p:spPr bwMode="auto">
          <a:xfrm>
            <a:off x="1620025"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01</a:t>
            </a:r>
          </a:p>
        </p:txBody>
      </p:sp>
      <p:sp>
        <p:nvSpPr>
          <p:cNvPr id="46115" name="TextBox 19">
            <a:extLst>
              <a:ext uri="{FF2B5EF4-FFF2-40B4-BE49-F238E27FC236}">
                <a16:creationId xmlns:a16="http://schemas.microsoft.com/office/drawing/2014/main" id="{F0AF626E-F13D-874A-B8C3-35C0331F3868}"/>
              </a:ext>
            </a:extLst>
          </p:cNvPr>
          <p:cNvSpPr txBox="1">
            <a:spLocks noChangeArrowheads="1"/>
          </p:cNvSpPr>
          <p:nvPr/>
        </p:nvSpPr>
        <p:spPr bwMode="auto">
          <a:xfrm>
            <a:off x="2253827"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02</a:t>
            </a:r>
          </a:p>
        </p:txBody>
      </p:sp>
      <p:sp>
        <p:nvSpPr>
          <p:cNvPr id="46116" name="TextBox 20">
            <a:extLst>
              <a:ext uri="{FF2B5EF4-FFF2-40B4-BE49-F238E27FC236}">
                <a16:creationId xmlns:a16="http://schemas.microsoft.com/office/drawing/2014/main" id="{D838EE41-5EDC-1645-B380-FD59C256CDA9}"/>
              </a:ext>
            </a:extLst>
          </p:cNvPr>
          <p:cNvSpPr txBox="1">
            <a:spLocks noChangeArrowheads="1"/>
          </p:cNvSpPr>
          <p:nvPr/>
        </p:nvSpPr>
        <p:spPr bwMode="auto">
          <a:xfrm>
            <a:off x="2886513"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03</a:t>
            </a:r>
          </a:p>
        </p:txBody>
      </p:sp>
      <p:sp>
        <p:nvSpPr>
          <p:cNvPr id="22" name="Rectangle 21">
            <a:extLst>
              <a:ext uri="{FF2B5EF4-FFF2-40B4-BE49-F238E27FC236}">
                <a16:creationId xmlns:a16="http://schemas.microsoft.com/office/drawing/2014/main" id="{216EF36E-DF31-2B43-A36C-DD1E773105A9}"/>
              </a:ext>
            </a:extLst>
          </p:cNvPr>
          <p:cNvSpPr/>
          <p:nvPr/>
        </p:nvSpPr>
        <p:spPr>
          <a:xfrm>
            <a:off x="1485583"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3" name="Rectangle 22">
            <a:extLst>
              <a:ext uri="{FF2B5EF4-FFF2-40B4-BE49-F238E27FC236}">
                <a16:creationId xmlns:a16="http://schemas.microsoft.com/office/drawing/2014/main" id="{ED91FFDA-6FE4-F942-B5D0-D735D22855E3}"/>
              </a:ext>
            </a:extLst>
          </p:cNvPr>
          <p:cNvSpPr/>
          <p:nvPr/>
        </p:nvSpPr>
        <p:spPr>
          <a:xfrm>
            <a:off x="2118906"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4" name="Rectangle 23">
            <a:extLst>
              <a:ext uri="{FF2B5EF4-FFF2-40B4-BE49-F238E27FC236}">
                <a16:creationId xmlns:a16="http://schemas.microsoft.com/office/drawing/2014/main" id="{DABC59E9-6E34-7A4E-8563-5D57EAF35415}"/>
              </a:ext>
            </a:extLst>
          </p:cNvPr>
          <p:cNvSpPr/>
          <p:nvPr/>
        </p:nvSpPr>
        <p:spPr>
          <a:xfrm>
            <a:off x="852260"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5" name="Rectangle 24">
            <a:extLst>
              <a:ext uri="{FF2B5EF4-FFF2-40B4-BE49-F238E27FC236}">
                <a16:creationId xmlns:a16="http://schemas.microsoft.com/office/drawing/2014/main" id="{C962953B-CE7C-EE49-B454-5C6CA17E92FB}"/>
              </a:ext>
            </a:extLst>
          </p:cNvPr>
          <p:cNvSpPr/>
          <p:nvPr/>
        </p:nvSpPr>
        <p:spPr>
          <a:xfrm>
            <a:off x="2752228"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6" name="Rectangle 25">
            <a:extLst>
              <a:ext uri="{FF2B5EF4-FFF2-40B4-BE49-F238E27FC236}">
                <a16:creationId xmlns:a16="http://schemas.microsoft.com/office/drawing/2014/main" id="{1F13BB34-0631-7548-832A-457C527748BA}"/>
              </a:ext>
            </a:extLst>
          </p:cNvPr>
          <p:cNvSpPr/>
          <p:nvPr/>
        </p:nvSpPr>
        <p:spPr>
          <a:xfrm>
            <a:off x="852260"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7" name="Rectangle 26">
            <a:extLst>
              <a:ext uri="{FF2B5EF4-FFF2-40B4-BE49-F238E27FC236}">
                <a16:creationId xmlns:a16="http://schemas.microsoft.com/office/drawing/2014/main" id="{F992B373-25EC-0045-A029-E5614BBC1313}"/>
              </a:ext>
            </a:extLst>
          </p:cNvPr>
          <p:cNvSpPr/>
          <p:nvPr/>
        </p:nvSpPr>
        <p:spPr>
          <a:xfrm>
            <a:off x="1485583"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8" name="Rectangle 27">
            <a:extLst>
              <a:ext uri="{FF2B5EF4-FFF2-40B4-BE49-F238E27FC236}">
                <a16:creationId xmlns:a16="http://schemas.microsoft.com/office/drawing/2014/main" id="{414E7400-D06E-A94D-B693-2A3DD8ECA60D}"/>
              </a:ext>
            </a:extLst>
          </p:cNvPr>
          <p:cNvSpPr/>
          <p:nvPr/>
        </p:nvSpPr>
        <p:spPr>
          <a:xfrm>
            <a:off x="2118906"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9" name="Rectangle 28">
            <a:extLst>
              <a:ext uri="{FF2B5EF4-FFF2-40B4-BE49-F238E27FC236}">
                <a16:creationId xmlns:a16="http://schemas.microsoft.com/office/drawing/2014/main" id="{CAD3C6AE-7C8C-EC45-AE43-635CC816E312}"/>
              </a:ext>
            </a:extLst>
          </p:cNvPr>
          <p:cNvSpPr/>
          <p:nvPr/>
        </p:nvSpPr>
        <p:spPr>
          <a:xfrm>
            <a:off x="2752228"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0" name="Rectangle 29">
            <a:extLst>
              <a:ext uri="{FF2B5EF4-FFF2-40B4-BE49-F238E27FC236}">
                <a16:creationId xmlns:a16="http://schemas.microsoft.com/office/drawing/2014/main" id="{DC0BC3F8-AC69-9247-9387-EEBBB18BC9E0}"/>
              </a:ext>
            </a:extLst>
          </p:cNvPr>
          <p:cNvSpPr/>
          <p:nvPr/>
        </p:nvSpPr>
        <p:spPr>
          <a:xfrm>
            <a:off x="1485583"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1" name="Rectangle 30">
            <a:extLst>
              <a:ext uri="{FF2B5EF4-FFF2-40B4-BE49-F238E27FC236}">
                <a16:creationId xmlns:a16="http://schemas.microsoft.com/office/drawing/2014/main" id="{CAFDC5DD-55A1-B846-8288-6D759F05784E}"/>
              </a:ext>
            </a:extLst>
          </p:cNvPr>
          <p:cNvSpPr/>
          <p:nvPr/>
        </p:nvSpPr>
        <p:spPr>
          <a:xfrm>
            <a:off x="2118906"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2" name="Rectangle 31">
            <a:extLst>
              <a:ext uri="{FF2B5EF4-FFF2-40B4-BE49-F238E27FC236}">
                <a16:creationId xmlns:a16="http://schemas.microsoft.com/office/drawing/2014/main" id="{AE505108-6F8A-8E4F-B885-1BC2BC48C11D}"/>
              </a:ext>
            </a:extLst>
          </p:cNvPr>
          <p:cNvSpPr/>
          <p:nvPr/>
        </p:nvSpPr>
        <p:spPr>
          <a:xfrm>
            <a:off x="852260"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3" name="Rectangle 32">
            <a:extLst>
              <a:ext uri="{FF2B5EF4-FFF2-40B4-BE49-F238E27FC236}">
                <a16:creationId xmlns:a16="http://schemas.microsoft.com/office/drawing/2014/main" id="{7DB75B2C-C6F6-9B4B-8324-D0B38110AC04}"/>
              </a:ext>
            </a:extLst>
          </p:cNvPr>
          <p:cNvSpPr/>
          <p:nvPr/>
        </p:nvSpPr>
        <p:spPr>
          <a:xfrm>
            <a:off x="2752228"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46129" name="TextBox 33">
            <a:extLst>
              <a:ext uri="{FF2B5EF4-FFF2-40B4-BE49-F238E27FC236}">
                <a16:creationId xmlns:a16="http://schemas.microsoft.com/office/drawing/2014/main" id="{18B1A034-9D19-0A44-B1DF-3B727C058784}"/>
              </a:ext>
            </a:extLst>
          </p:cNvPr>
          <p:cNvSpPr txBox="1">
            <a:spLocks noChangeArrowheads="1"/>
          </p:cNvSpPr>
          <p:nvPr/>
        </p:nvSpPr>
        <p:spPr bwMode="auto">
          <a:xfrm>
            <a:off x="987340"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04</a:t>
            </a:r>
          </a:p>
        </p:txBody>
      </p:sp>
      <p:sp>
        <p:nvSpPr>
          <p:cNvPr id="46130" name="TextBox 34">
            <a:extLst>
              <a:ext uri="{FF2B5EF4-FFF2-40B4-BE49-F238E27FC236}">
                <a16:creationId xmlns:a16="http://schemas.microsoft.com/office/drawing/2014/main" id="{07CB1A60-49A0-1E4B-A044-3FE0B1504C44}"/>
              </a:ext>
            </a:extLst>
          </p:cNvPr>
          <p:cNvSpPr txBox="1">
            <a:spLocks noChangeArrowheads="1"/>
          </p:cNvSpPr>
          <p:nvPr/>
        </p:nvSpPr>
        <p:spPr bwMode="auto">
          <a:xfrm>
            <a:off x="1620025"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05</a:t>
            </a:r>
          </a:p>
        </p:txBody>
      </p:sp>
      <p:sp>
        <p:nvSpPr>
          <p:cNvPr id="46131" name="TextBox 35">
            <a:extLst>
              <a:ext uri="{FF2B5EF4-FFF2-40B4-BE49-F238E27FC236}">
                <a16:creationId xmlns:a16="http://schemas.microsoft.com/office/drawing/2014/main" id="{5922CD02-9DBA-4947-B819-09863AD9E77C}"/>
              </a:ext>
            </a:extLst>
          </p:cNvPr>
          <p:cNvSpPr txBox="1">
            <a:spLocks noChangeArrowheads="1"/>
          </p:cNvSpPr>
          <p:nvPr/>
        </p:nvSpPr>
        <p:spPr bwMode="auto">
          <a:xfrm>
            <a:off x="2253827"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06</a:t>
            </a:r>
          </a:p>
        </p:txBody>
      </p:sp>
      <p:sp>
        <p:nvSpPr>
          <p:cNvPr id="46132" name="TextBox 36">
            <a:extLst>
              <a:ext uri="{FF2B5EF4-FFF2-40B4-BE49-F238E27FC236}">
                <a16:creationId xmlns:a16="http://schemas.microsoft.com/office/drawing/2014/main" id="{59B0DEF0-069F-BB41-80E4-6539BBB60BEF}"/>
              </a:ext>
            </a:extLst>
          </p:cNvPr>
          <p:cNvSpPr txBox="1">
            <a:spLocks noChangeArrowheads="1"/>
          </p:cNvSpPr>
          <p:nvPr/>
        </p:nvSpPr>
        <p:spPr bwMode="auto">
          <a:xfrm>
            <a:off x="2886513"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07</a:t>
            </a:r>
          </a:p>
        </p:txBody>
      </p:sp>
      <p:sp>
        <p:nvSpPr>
          <p:cNvPr id="46133" name="TextBox 37">
            <a:extLst>
              <a:ext uri="{FF2B5EF4-FFF2-40B4-BE49-F238E27FC236}">
                <a16:creationId xmlns:a16="http://schemas.microsoft.com/office/drawing/2014/main" id="{F0B49556-85B9-BC4D-876D-A18B0264C3BD}"/>
              </a:ext>
            </a:extLst>
          </p:cNvPr>
          <p:cNvSpPr txBox="1">
            <a:spLocks noChangeArrowheads="1"/>
          </p:cNvSpPr>
          <p:nvPr/>
        </p:nvSpPr>
        <p:spPr bwMode="auto">
          <a:xfrm>
            <a:off x="987340"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08</a:t>
            </a:r>
          </a:p>
        </p:txBody>
      </p:sp>
      <p:sp>
        <p:nvSpPr>
          <p:cNvPr id="46134" name="TextBox 38">
            <a:extLst>
              <a:ext uri="{FF2B5EF4-FFF2-40B4-BE49-F238E27FC236}">
                <a16:creationId xmlns:a16="http://schemas.microsoft.com/office/drawing/2014/main" id="{E3252E29-1941-BF40-8A22-36307550C030}"/>
              </a:ext>
            </a:extLst>
          </p:cNvPr>
          <p:cNvSpPr txBox="1">
            <a:spLocks noChangeArrowheads="1"/>
          </p:cNvSpPr>
          <p:nvPr/>
        </p:nvSpPr>
        <p:spPr bwMode="auto">
          <a:xfrm>
            <a:off x="1620025"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09</a:t>
            </a:r>
          </a:p>
        </p:txBody>
      </p:sp>
      <p:sp>
        <p:nvSpPr>
          <p:cNvPr id="46135" name="TextBox 39">
            <a:extLst>
              <a:ext uri="{FF2B5EF4-FFF2-40B4-BE49-F238E27FC236}">
                <a16:creationId xmlns:a16="http://schemas.microsoft.com/office/drawing/2014/main" id="{3AF2ECFA-4F4D-7F4A-8EF2-5F44C83A32DD}"/>
              </a:ext>
            </a:extLst>
          </p:cNvPr>
          <p:cNvSpPr txBox="1">
            <a:spLocks noChangeArrowheads="1"/>
          </p:cNvSpPr>
          <p:nvPr/>
        </p:nvSpPr>
        <p:spPr bwMode="auto">
          <a:xfrm>
            <a:off x="2253827"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10</a:t>
            </a:r>
          </a:p>
        </p:txBody>
      </p:sp>
      <p:sp>
        <p:nvSpPr>
          <p:cNvPr id="46136" name="TextBox 40">
            <a:extLst>
              <a:ext uri="{FF2B5EF4-FFF2-40B4-BE49-F238E27FC236}">
                <a16:creationId xmlns:a16="http://schemas.microsoft.com/office/drawing/2014/main" id="{1067BF54-5419-6442-A513-CA3C8EF2B094}"/>
              </a:ext>
            </a:extLst>
          </p:cNvPr>
          <p:cNvSpPr txBox="1">
            <a:spLocks noChangeArrowheads="1"/>
          </p:cNvSpPr>
          <p:nvPr/>
        </p:nvSpPr>
        <p:spPr bwMode="auto">
          <a:xfrm>
            <a:off x="2892092"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11</a:t>
            </a:r>
          </a:p>
        </p:txBody>
      </p:sp>
      <p:sp>
        <p:nvSpPr>
          <p:cNvPr id="46137" name="TextBox 41">
            <a:extLst>
              <a:ext uri="{FF2B5EF4-FFF2-40B4-BE49-F238E27FC236}">
                <a16:creationId xmlns:a16="http://schemas.microsoft.com/office/drawing/2014/main" id="{ACCE69FC-AA50-2341-8043-F53F117686E4}"/>
              </a:ext>
            </a:extLst>
          </p:cNvPr>
          <p:cNvSpPr txBox="1">
            <a:spLocks noChangeArrowheads="1"/>
          </p:cNvSpPr>
          <p:nvPr/>
        </p:nvSpPr>
        <p:spPr bwMode="auto">
          <a:xfrm>
            <a:off x="987340"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12</a:t>
            </a:r>
          </a:p>
        </p:txBody>
      </p:sp>
      <p:sp>
        <p:nvSpPr>
          <p:cNvPr id="46138" name="TextBox 42">
            <a:extLst>
              <a:ext uri="{FF2B5EF4-FFF2-40B4-BE49-F238E27FC236}">
                <a16:creationId xmlns:a16="http://schemas.microsoft.com/office/drawing/2014/main" id="{4C8BE19F-FB80-CB4E-A782-856158049E8C}"/>
              </a:ext>
            </a:extLst>
          </p:cNvPr>
          <p:cNvSpPr txBox="1">
            <a:spLocks noChangeArrowheads="1"/>
          </p:cNvSpPr>
          <p:nvPr/>
        </p:nvSpPr>
        <p:spPr bwMode="auto">
          <a:xfrm>
            <a:off x="1620025"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13</a:t>
            </a:r>
          </a:p>
        </p:txBody>
      </p:sp>
      <p:sp>
        <p:nvSpPr>
          <p:cNvPr id="46139" name="TextBox 43">
            <a:extLst>
              <a:ext uri="{FF2B5EF4-FFF2-40B4-BE49-F238E27FC236}">
                <a16:creationId xmlns:a16="http://schemas.microsoft.com/office/drawing/2014/main" id="{066939FF-A2BE-1C41-A973-6C246B8FD818}"/>
              </a:ext>
            </a:extLst>
          </p:cNvPr>
          <p:cNvSpPr txBox="1">
            <a:spLocks noChangeArrowheads="1"/>
          </p:cNvSpPr>
          <p:nvPr/>
        </p:nvSpPr>
        <p:spPr bwMode="auto">
          <a:xfrm>
            <a:off x="2253827"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14</a:t>
            </a:r>
          </a:p>
        </p:txBody>
      </p:sp>
      <p:sp>
        <p:nvSpPr>
          <p:cNvPr id="46140" name="TextBox 44">
            <a:extLst>
              <a:ext uri="{FF2B5EF4-FFF2-40B4-BE49-F238E27FC236}">
                <a16:creationId xmlns:a16="http://schemas.microsoft.com/office/drawing/2014/main" id="{FCB85203-8A4C-5F44-895A-1FD4E497049F}"/>
              </a:ext>
            </a:extLst>
          </p:cNvPr>
          <p:cNvSpPr txBox="1">
            <a:spLocks noChangeArrowheads="1"/>
          </p:cNvSpPr>
          <p:nvPr/>
        </p:nvSpPr>
        <p:spPr bwMode="auto">
          <a:xfrm>
            <a:off x="2886513"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15</a:t>
            </a:r>
          </a:p>
        </p:txBody>
      </p:sp>
      <p:sp>
        <p:nvSpPr>
          <p:cNvPr id="46141" name="Line Callout 2 (Accent Bar) 10">
            <a:extLst>
              <a:ext uri="{FF2B5EF4-FFF2-40B4-BE49-F238E27FC236}">
                <a16:creationId xmlns:a16="http://schemas.microsoft.com/office/drawing/2014/main" id="{70A32D3E-CD70-2248-939E-59F443CB4D37}"/>
              </a:ext>
            </a:extLst>
          </p:cNvPr>
          <p:cNvSpPr>
            <a:spLocks/>
          </p:cNvSpPr>
          <p:nvPr/>
        </p:nvSpPr>
        <p:spPr bwMode="auto">
          <a:xfrm>
            <a:off x="3987854" y="4891877"/>
            <a:ext cx="3494835" cy="1330090"/>
          </a:xfrm>
          <a:prstGeom prst="accentCallout2">
            <a:avLst>
              <a:gd name="adj1" fmla="val 44370"/>
              <a:gd name="adj2" fmla="val -1685"/>
              <a:gd name="adj3" fmla="val 43954"/>
              <a:gd name="adj4" fmla="val -10509"/>
              <a:gd name="adj5" fmla="val 4347"/>
              <a:gd name="adj6" fmla="val -23088"/>
            </a:avLst>
          </a:prstGeom>
          <a:solidFill>
            <a:srgbClr val="FFFF00"/>
          </a:solidFill>
          <a:ln w="12700">
            <a:solidFill>
              <a:schemeClr val="tx1"/>
            </a:solidFill>
            <a:miter lim="800000"/>
            <a:headEnd/>
            <a:tailEnd/>
          </a:ln>
        </p:spPr>
        <p:txBody>
          <a:bodyPr lIns="91415" tIns="45708" rIns="91415" bIns="45708" anchor="ctr"/>
          <a:lstStyle>
            <a:lvl1pPr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rgbClr val="0072C8"/>
              </a:buClr>
              <a:buSzPct val="70000"/>
            </a:pPr>
            <a:r>
              <a:rPr lang="en-US" altLang="es-CL" sz="1406">
                <a:solidFill>
                  <a:srgbClr val="000000"/>
                </a:solidFill>
                <a:latin typeface="Calibri" panose="020F0502020204030204" pitchFamily="34" charset="0"/>
              </a:rPr>
              <a:t>Las instrucciones y los valores se ingresan en la memoria. Luego el computador va recorrediendo una a una la memoria para ejecutar el programa</a:t>
            </a:r>
            <a:endParaRPr lang="es-ES" altLang="es-CL" sz="1406">
              <a:solidFill>
                <a:srgbClr val="000000"/>
              </a:solidFill>
              <a:latin typeface="Calibri" panose="020F0502020204030204" pitchFamily="34" charset="0"/>
            </a:endParaRPr>
          </a:p>
        </p:txBody>
      </p:sp>
      <p:sp>
        <p:nvSpPr>
          <p:cNvPr id="3" name="Rectangle 2">
            <a:extLst>
              <a:ext uri="{FF2B5EF4-FFF2-40B4-BE49-F238E27FC236}">
                <a16:creationId xmlns:a16="http://schemas.microsoft.com/office/drawing/2014/main" id="{AD31190E-3F36-4841-A417-C5268B659449}"/>
              </a:ext>
            </a:extLst>
          </p:cNvPr>
          <p:cNvSpPr>
            <a:spLocks noChangeArrowheads="1"/>
          </p:cNvSpPr>
          <p:nvPr/>
        </p:nvSpPr>
        <p:spPr bwMode="auto">
          <a:xfrm>
            <a:off x="3947684" y="3177935"/>
            <a:ext cx="3543932" cy="1249749"/>
          </a:xfrm>
          <a:prstGeom prst="rect">
            <a:avLst/>
          </a:prstGeom>
          <a:blipFill dpi="0" rotWithShape="0">
            <a:blip r:embed="rId2"/>
            <a:srcRect/>
            <a:tile tx="0" ty="0" sx="100000" sy="100000" flip="none" algn="tl"/>
          </a:bli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s-ES_tradnl">
              <a:solidFill>
                <a:schemeClr val="lt1"/>
              </a:solidFill>
              <a:latin typeface="+mn-lt"/>
              <a:ea typeface="+mn-ea"/>
            </a:endParaRPr>
          </a:p>
        </p:txBody>
      </p:sp>
      <p:sp>
        <p:nvSpPr>
          <p:cNvPr id="4" name="Rectangle 3">
            <a:extLst>
              <a:ext uri="{FF2B5EF4-FFF2-40B4-BE49-F238E27FC236}">
                <a16:creationId xmlns:a16="http://schemas.microsoft.com/office/drawing/2014/main" id="{B783AF45-D504-F14B-86DE-E915F0509DE1}"/>
              </a:ext>
            </a:extLst>
          </p:cNvPr>
          <p:cNvSpPr>
            <a:spLocks noChangeArrowheads="1"/>
          </p:cNvSpPr>
          <p:nvPr/>
        </p:nvSpPr>
        <p:spPr bwMode="auto">
          <a:xfrm>
            <a:off x="4099439" y="3659981"/>
            <a:ext cx="1312237" cy="633801"/>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endParaRPr lang="es-ES_tradnl">
              <a:solidFill>
                <a:schemeClr val="lt1"/>
              </a:solidFill>
              <a:latin typeface="+mn-lt"/>
              <a:ea typeface="+mn-ea"/>
            </a:endParaRPr>
          </a:p>
        </p:txBody>
      </p:sp>
      <p:sp>
        <p:nvSpPr>
          <p:cNvPr id="46144" name="TextBox 4">
            <a:extLst>
              <a:ext uri="{FF2B5EF4-FFF2-40B4-BE49-F238E27FC236}">
                <a16:creationId xmlns:a16="http://schemas.microsoft.com/office/drawing/2014/main" id="{E14BF5CC-AEF4-2E4F-B0A0-3A9E2532031E}"/>
              </a:ext>
            </a:extLst>
          </p:cNvPr>
          <p:cNvSpPr txBox="1">
            <a:spLocks noChangeArrowheads="1"/>
          </p:cNvSpPr>
          <p:nvPr/>
        </p:nvSpPr>
        <p:spPr bwMode="auto">
          <a:xfrm>
            <a:off x="4108365" y="3320763"/>
            <a:ext cx="1285457" cy="287002"/>
          </a:xfrm>
          <a:prstGeom prst="rect">
            <a:avLst/>
          </a:prstGeom>
          <a:solidFill>
            <a:srgbClr val="E4F3F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acumulador</a:t>
            </a:r>
          </a:p>
        </p:txBody>
      </p:sp>
      <p:sp>
        <p:nvSpPr>
          <p:cNvPr id="46145" name="TextBox 5">
            <a:extLst>
              <a:ext uri="{FF2B5EF4-FFF2-40B4-BE49-F238E27FC236}">
                <a16:creationId xmlns:a16="http://schemas.microsoft.com/office/drawing/2014/main" id="{C6172AD5-B99F-D840-BDA7-81C6CDE4B18E}"/>
              </a:ext>
            </a:extLst>
          </p:cNvPr>
          <p:cNvSpPr txBox="1">
            <a:spLocks noChangeArrowheads="1"/>
          </p:cNvSpPr>
          <p:nvPr/>
        </p:nvSpPr>
        <p:spPr bwMode="auto">
          <a:xfrm>
            <a:off x="3929830" y="2919058"/>
            <a:ext cx="1426994" cy="28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Unidad de Control</a:t>
            </a:r>
          </a:p>
        </p:txBody>
      </p:sp>
      <p:sp>
        <p:nvSpPr>
          <p:cNvPr id="51" name="Rectangle 50">
            <a:extLst>
              <a:ext uri="{FF2B5EF4-FFF2-40B4-BE49-F238E27FC236}">
                <a16:creationId xmlns:a16="http://schemas.microsoft.com/office/drawing/2014/main" id="{DFB061E7-16BA-704A-A358-6D71E7DDC08E}"/>
              </a:ext>
            </a:extLst>
          </p:cNvPr>
          <p:cNvSpPr>
            <a:spLocks noChangeArrowheads="1"/>
          </p:cNvSpPr>
          <p:nvPr/>
        </p:nvSpPr>
        <p:spPr bwMode="auto">
          <a:xfrm>
            <a:off x="6661425" y="3347544"/>
            <a:ext cx="633801" cy="446339"/>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endParaRPr lang="es-ES_tradnl">
              <a:solidFill>
                <a:schemeClr val="lt1"/>
              </a:solidFill>
              <a:latin typeface="+mn-lt"/>
              <a:ea typeface="+mn-ea"/>
            </a:endParaRPr>
          </a:p>
        </p:txBody>
      </p:sp>
      <p:sp>
        <p:nvSpPr>
          <p:cNvPr id="52" name="TextBox 51">
            <a:extLst>
              <a:ext uri="{FF2B5EF4-FFF2-40B4-BE49-F238E27FC236}">
                <a16:creationId xmlns:a16="http://schemas.microsoft.com/office/drawing/2014/main" id="{0C3B418B-05AD-5342-A39B-1DADDB3989A2}"/>
              </a:ext>
            </a:extLst>
          </p:cNvPr>
          <p:cNvSpPr txBox="1"/>
          <p:nvPr/>
        </p:nvSpPr>
        <p:spPr>
          <a:xfrm>
            <a:off x="5478627" y="3320764"/>
            <a:ext cx="1097994" cy="461665"/>
          </a:xfrm>
          <a:prstGeom prst="rect">
            <a:avLst/>
          </a:prstGeom>
          <a:solidFill>
            <a:schemeClr val="accent1">
              <a:lumMod val="20000"/>
              <a:lumOff val="80000"/>
            </a:schemeClr>
          </a:solidFill>
        </p:spPr>
        <p:txBody>
          <a:bodyPr>
            <a:spAutoFit/>
          </a:bodyPr>
          <a:lstStyle/>
          <a:p>
            <a:pPr>
              <a:defRPr/>
            </a:pPr>
            <a:r>
              <a:rPr lang="es-ES_tradnl" sz="1200" dirty="0">
                <a:latin typeface="Myriad Pro"/>
                <a:ea typeface="ＭＳ Ｐゴシック" charset="0"/>
                <a:cs typeface="Myriad Pro"/>
              </a:rPr>
              <a:t>contador del programa</a:t>
            </a:r>
          </a:p>
        </p:txBody>
      </p:sp>
      <p:sp>
        <p:nvSpPr>
          <p:cNvPr id="53" name="TextBox 52">
            <a:extLst>
              <a:ext uri="{FF2B5EF4-FFF2-40B4-BE49-F238E27FC236}">
                <a16:creationId xmlns:a16="http://schemas.microsoft.com/office/drawing/2014/main" id="{9DE35AF0-615E-334F-AED9-7EFD5C4E4521}"/>
              </a:ext>
            </a:extLst>
          </p:cNvPr>
          <p:cNvSpPr txBox="1"/>
          <p:nvPr/>
        </p:nvSpPr>
        <p:spPr>
          <a:xfrm>
            <a:off x="5478626" y="3839633"/>
            <a:ext cx="1045550" cy="481670"/>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dirección de memoria</a:t>
            </a:r>
          </a:p>
        </p:txBody>
      </p:sp>
      <p:sp>
        <p:nvSpPr>
          <p:cNvPr id="54" name="Rectangle 53">
            <a:extLst>
              <a:ext uri="{FF2B5EF4-FFF2-40B4-BE49-F238E27FC236}">
                <a16:creationId xmlns:a16="http://schemas.microsoft.com/office/drawing/2014/main" id="{9F12A163-2AE0-C34C-A993-2013F0919A82}"/>
              </a:ext>
            </a:extLst>
          </p:cNvPr>
          <p:cNvSpPr>
            <a:spLocks noChangeArrowheads="1"/>
          </p:cNvSpPr>
          <p:nvPr/>
        </p:nvSpPr>
        <p:spPr bwMode="auto">
          <a:xfrm>
            <a:off x="6661425" y="3865297"/>
            <a:ext cx="633801" cy="428486"/>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endParaRPr lang="es-ES_tradnl">
              <a:solidFill>
                <a:schemeClr val="lt1"/>
              </a:solidFill>
              <a:latin typeface="+mn-lt"/>
              <a:ea typeface="+mn-ea"/>
            </a:endParaRPr>
          </a:p>
        </p:txBody>
      </p:sp>
      <p:sp>
        <p:nvSpPr>
          <p:cNvPr id="9" name="Marcador de pie de página 8">
            <a:extLst>
              <a:ext uri="{FF2B5EF4-FFF2-40B4-BE49-F238E27FC236}">
                <a16:creationId xmlns:a16="http://schemas.microsoft.com/office/drawing/2014/main" id="{A5DAF8CB-6345-0DCB-F708-B0CD12C8AD7A}"/>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60213199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4F3F5968-E01E-D742-ACFF-D150E4CFAAA0}"/>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8</a:t>
            </a:fld>
            <a:endParaRPr lang="es-CL"/>
          </a:p>
        </p:txBody>
      </p:sp>
      <p:sp>
        <p:nvSpPr>
          <p:cNvPr id="47107" name="Title 1">
            <a:extLst>
              <a:ext uri="{FF2B5EF4-FFF2-40B4-BE49-F238E27FC236}">
                <a16:creationId xmlns:a16="http://schemas.microsoft.com/office/drawing/2014/main" id="{4034015C-DD02-EA4A-961E-9675E3CB5C45}"/>
              </a:ext>
            </a:extLst>
          </p:cNvPr>
          <p:cNvSpPr>
            <a:spLocks noGrp="1"/>
          </p:cNvSpPr>
          <p:nvPr>
            <p:ph type="title"/>
          </p:nvPr>
        </p:nvSpPr>
        <p:spPr>
          <a:xfrm>
            <a:off x="-1" y="0"/>
            <a:ext cx="6612680" cy="688975"/>
          </a:xfrm>
        </p:spPr>
        <p:txBody>
          <a:bodyPr>
            <a:normAutofit fontScale="90000"/>
          </a:bodyPr>
          <a:lstStyle/>
          <a:p>
            <a:r>
              <a:rPr lang="es-CL" altLang="es-CL" dirty="0"/>
              <a:t>Programación</a:t>
            </a:r>
            <a:br>
              <a:rPr lang="es-CL" altLang="es-CL" dirty="0"/>
            </a:br>
            <a:r>
              <a:rPr lang="es-CL" altLang="es-CL" dirty="0"/>
              <a:t>a nivel de CPU</a:t>
            </a:r>
            <a:endParaRPr lang="es-ES_tradnl" altLang="es-CL" dirty="0"/>
          </a:p>
        </p:txBody>
      </p:sp>
      <p:graphicFrame>
        <p:nvGraphicFramePr>
          <p:cNvPr id="13" name="Table 12">
            <a:extLst>
              <a:ext uri="{FF2B5EF4-FFF2-40B4-BE49-F238E27FC236}">
                <a16:creationId xmlns:a16="http://schemas.microsoft.com/office/drawing/2014/main" id="{405F27E2-2EB5-7148-B6BF-35A81ED98634}"/>
              </a:ext>
            </a:extLst>
          </p:cNvPr>
          <p:cNvGraphicFramePr>
            <a:graphicFrameLocks noGrp="1"/>
          </p:cNvGraphicFramePr>
          <p:nvPr>
            <p:extLst>
              <p:ext uri="{D42A27DB-BD31-4B8C-83A1-F6EECF244321}">
                <p14:modId xmlns:p14="http://schemas.microsoft.com/office/powerpoint/2010/main" val="1095684412"/>
              </p:ext>
            </p:extLst>
          </p:nvPr>
        </p:nvGraphicFramePr>
        <p:xfrm>
          <a:off x="833353" y="1071214"/>
          <a:ext cx="6649336" cy="1447980"/>
        </p:xfrm>
        <a:graphic>
          <a:graphicData uri="http://schemas.openxmlformats.org/drawingml/2006/table">
            <a:tbl>
              <a:tblPr/>
              <a:tblGrid>
                <a:gridCol w="1303310">
                  <a:extLst>
                    <a:ext uri="{9D8B030D-6E8A-4147-A177-3AD203B41FA5}">
                      <a16:colId xmlns:a16="http://schemas.microsoft.com/office/drawing/2014/main" val="3331505913"/>
                    </a:ext>
                  </a:extLst>
                </a:gridCol>
                <a:gridCol w="755429">
                  <a:extLst>
                    <a:ext uri="{9D8B030D-6E8A-4147-A177-3AD203B41FA5}">
                      <a16:colId xmlns:a16="http://schemas.microsoft.com/office/drawing/2014/main" val="882051534"/>
                    </a:ext>
                  </a:extLst>
                </a:gridCol>
                <a:gridCol w="4590597">
                  <a:extLst>
                    <a:ext uri="{9D8B030D-6E8A-4147-A177-3AD203B41FA5}">
                      <a16:colId xmlns:a16="http://schemas.microsoft.com/office/drawing/2014/main" val="2947483125"/>
                    </a:ext>
                  </a:extLst>
                </a:gridCol>
              </a:tblGrid>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Operación</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80B226"/>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Opcode</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Explicación</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F4D00"/>
                    </a:solidFill>
                  </a:tcPr>
                </a:tc>
                <a:extLst>
                  <a:ext uri="{0D108BD9-81ED-4DB2-BD59-A6C34878D82A}">
                    <a16:rowId xmlns:a16="http://schemas.microsoft.com/office/drawing/2014/main" val="924865089"/>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1x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4152735255"/>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2x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693319983"/>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(load)</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3x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el contenido de una dirección en el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2060130897"/>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Guarda (store)</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4x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Guarda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el</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contenido</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del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acumulador</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en</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una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dirección</a:t>
                      </a:r>
                      <a:endPar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84338540"/>
                  </a:ext>
                </a:extLst>
              </a:tr>
            </a:tbl>
          </a:graphicData>
        </a:graphic>
      </p:graphicFrame>
      <p:sp>
        <p:nvSpPr>
          <p:cNvPr id="14" name="Rectangle 13">
            <a:extLst>
              <a:ext uri="{FF2B5EF4-FFF2-40B4-BE49-F238E27FC236}">
                <a16:creationId xmlns:a16="http://schemas.microsoft.com/office/drawing/2014/main" id="{B6A1EAE7-D099-9B44-995E-CCEA087BAFBE}"/>
              </a:ext>
            </a:extLst>
          </p:cNvPr>
          <p:cNvSpPr/>
          <p:nvPr/>
        </p:nvSpPr>
        <p:spPr>
          <a:xfrm>
            <a:off x="852260"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dirty="0">
                <a:solidFill>
                  <a:srgbClr val="FFFFFF"/>
                </a:solidFill>
                <a:latin typeface="Calibri" charset="0"/>
                <a:ea typeface="ＭＳ Ｐゴシック" charset="0"/>
                <a:cs typeface="ＭＳ Ｐゴシック" charset="0"/>
              </a:rPr>
              <a:t>3x08</a:t>
            </a:r>
          </a:p>
        </p:txBody>
      </p:sp>
      <p:sp>
        <p:nvSpPr>
          <p:cNvPr id="15" name="Rectangle 14">
            <a:extLst>
              <a:ext uri="{FF2B5EF4-FFF2-40B4-BE49-F238E27FC236}">
                <a16:creationId xmlns:a16="http://schemas.microsoft.com/office/drawing/2014/main" id="{4138FDE8-C234-D94C-AEAD-0B242D9583A3}"/>
              </a:ext>
            </a:extLst>
          </p:cNvPr>
          <p:cNvSpPr/>
          <p:nvPr/>
        </p:nvSpPr>
        <p:spPr>
          <a:xfrm>
            <a:off x="1485583"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1x09</a:t>
            </a:r>
          </a:p>
        </p:txBody>
      </p:sp>
      <p:sp>
        <p:nvSpPr>
          <p:cNvPr id="16" name="Rectangle 15">
            <a:extLst>
              <a:ext uri="{FF2B5EF4-FFF2-40B4-BE49-F238E27FC236}">
                <a16:creationId xmlns:a16="http://schemas.microsoft.com/office/drawing/2014/main" id="{3C344AA1-2A08-8440-AEA0-50929FDA4D9D}"/>
              </a:ext>
            </a:extLst>
          </p:cNvPr>
          <p:cNvSpPr/>
          <p:nvPr/>
        </p:nvSpPr>
        <p:spPr>
          <a:xfrm>
            <a:off x="2118906"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2x10</a:t>
            </a:r>
          </a:p>
        </p:txBody>
      </p:sp>
      <p:sp>
        <p:nvSpPr>
          <p:cNvPr id="17" name="Rectangle 16">
            <a:extLst>
              <a:ext uri="{FF2B5EF4-FFF2-40B4-BE49-F238E27FC236}">
                <a16:creationId xmlns:a16="http://schemas.microsoft.com/office/drawing/2014/main" id="{311B02DB-4666-014B-880E-6956F48E50F4}"/>
              </a:ext>
            </a:extLst>
          </p:cNvPr>
          <p:cNvSpPr/>
          <p:nvPr/>
        </p:nvSpPr>
        <p:spPr>
          <a:xfrm>
            <a:off x="2752228"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4x08</a:t>
            </a:r>
          </a:p>
        </p:txBody>
      </p:sp>
      <p:sp>
        <p:nvSpPr>
          <p:cNvPr id="47137" name="TextBox 17">
            <a:extLst>
              <a:ext uri="{FF2B5EF4-FFF2-40B4-BE49-F238E27FC236}">
                <a16:creationId xmlns:a16="http://schemas.microsoft.com/office/drawing/2014/main" id="{B287B25C-9D2D-BD47-A835-B5D85BF71976}"/>
              </a:ext>
            </a:extLst>
          </p:cNvPr>
          <p:cNvSpPr txBox="1">
            <a:spLocks noChangeArrowheads="1"/>
          </p:cNvSpPr>
          <p:nvPr/>
        </p:nvSpPr>
        <p:spPr bwMode="auto">
          <a:xfrm>
            <a:off x="987340"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00</a:t>
            </a:r>
          </a:p>
        </p:txBody>
      </p:sp>
      <p:sp>
        <p:nvSpPr>
          <p:cNvPr id="47138" name="TextBox 18">
            <a:extLst>
              <a:ext uri="{FF2B5EF4-FFF2-40B4-BE49-F238E27FC236}">
                <a16:creationId xmlns:a16="http://schemas.microsoft.com/office/drawing/2014/main" id="{C86A8BB3-CE31-584B-A299-7E77306B1ED7}"/>
              </a:ext>
            </a:extLst>
          </p:cNvPr>
          <p:cNvSpPr txBox="1">
            <a:spLocks noChangeArrowheads="1"/>
          </p:cNvSpPr>
          <p:nvPr/>
        </p:nvSpPr>
        <p:spPr bwMode="auto">
          <a:xfrm>
            <a:off x="1620025"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01</a:t>
            </a:r>
          </a:p>
        </p:txBody>
      </p:sp>
      <p:sp>
        <p:nvSpPr>
          <p:cNvPr id="47139" name="TextBox 19">
            <a:extLst>
              <a:ext uri="{FF2B5EF4-FFF2-40B4-BE49-F238E27FC236}">
                <a16:creationId xmlns:a16="http://schemas.microsoft.com/office/drawing/2014/main" id="{C21F84FC-9510-9C48-A8E5-B2ECE938AA8D}"/>
              </a:ext>
            </a:extLst>
          </p:cNvPr>
          <p:cNvSpPr txBox="1">
            <a:spLocks noChangeArrowheads="1"/>
          </p:cNvSpPr>
          <p:nvPr/>
        </p:nvSpPr>
        <p:spPr bwMode="auto">
          <a:xfrm>
            <a:off x="2253827"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02</a:t>
            </a:r>
          </a:p>
        </p:txBody>
      </p:sp>
      <p:sp>
        <p:nvSpPr>
          <p:cNvPr id="47140" name="TextBox 20">
            <a:extLst>
              <a:ext uri="{FF2B5EF4-FFF2-40B4-BE49-F238E27FC236}">
                <a16:creationId xmlns:a16="http://schemas.microsoft.com/office/drawing/2014/main" id="{4D4B6475-25F1-C248-89EE-5F3C5078954A}"/>
              </a:ext>
            </a:extLst>
          </p:cNvPr>
          <p:cNvSpPr txBox="1">
            <a:spLocks noChangeArrowheads="1"/>
          </p:cNvSpPr>
          <p:nvPr/>
        </p:nvSpPr>
        <p:spPr bwMode="auto">
          <a:xfrm>
            <a:off x="2886513"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03</a:t>
            </a:r>
          </a:p>
        </p:txBody>
      </p:sp>
      <p:sp>
        <p:nvSpPr>
          <p:cNvPr id="22" name="Rectangle 21">
            <a:extLst>
              <a:ext uri="{FF2B5EF4-FFF2-40B4-BE49-F238E27FC236}">
                <a16:creationId xmlns:a16="http://schemas.microsoft.com/office/drawing/2014/main" id="{CE4225F2-E7B0-5B4A-82AB-E5416F720E7E}"/>
              </a:ext>
            </a:extLst>
          </p:cNvPr>
          <p:cNvSpPr/>
          <p:nvPr/>
        </p:nvSpPr>
        <p:spPr>
          <a:xfrm>
            <a:off x="1485583"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3" name="Rectangle 22">
            <a:extLst>
              <a:ext uri="{FF2B5EF4-FFF2-40B4-BE49-F238E27FC236}">
                <a16:creationId xmlns:a16="http://schemas.microsoft.com/office/drawing/2014/main" id="{5C51CFF9-B7C1-134D-85CF-B687242D253F}"/>
              </a:ext>
            </a:extLst>
          </p:cNvPr>
          <p:cNvSpPr/>
          <p:nvPr/>
        </p:nvSpPr>
        <p:spPr>
          <a:xfrm>
            <a:off x="2118906"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4" name="Rectangle 23">
            <a:extLst>
              <a:ext uri="{FF2B5EF4-FFF2-40B4-BE49-F238E27FC236}">
                <a16:creationId xmlns:a16="http://schemas.microsoft.com/office/drawing/2014/main" id="{4B1AB1D3-D2AF-654D-925E-1D2E7954507C}"/>
              </a:ext>
            </a:extLst>
          </p:cNvPr>
          <p:cNvSpPr/>
          <p:nvPr/>
        </p:nvSpPr>
        <p:spPr>
          <a:xfrm>
            <a:off x="852260"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0x00</a:t>
            </a:r>
          </a:p>
        </p:txBody>
      </p:sp>
      <p:sp>
        <p:nvSpPr>
          <p:cNvPr id="25" name="Rectangle 24">
            <a:extLst>
              <a:ext uri="{FF2B5EF4-FFF2-40B4-BE49-F238E27FC236}">
                <a16:creationId xmlns:a16="http://schemas.microsoft.com/office/drawing/2014/main" id="{65C1B8E1-3F18-6349-9305-AC012FC63BDE}"/>
              </a:ext>
            </a:extLst>
          </p:cNvPr>
          <p:cNvSpPr/>
          <p:nvPr/>
        </p:nvSpPr>
        <p:spPr>
          <a:xfrm>
            <a:off x="2752228"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6" name="Rectangle 25">
            <a:extLst>
              <a:ext uri="{FF2B5EF4-FFF2-40B4-BE49-F238E27FC236}">
                <a16:creationId xmlns:a16="http://schemas.microsoft.com/office/drawing/2014/main" id="{2862C0AE-1E48-7748-9A32-BFEFDDC4793C}"/>
              </a:ext>
            </a:extLst>
          </p:cNvPr>
          <p:cNvSpPr/>
          <p:nvPr/>
        </p:nvSpPr>
        <p:spPr>
          <a:xfrm>
            <a:off x="852260"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7</a:t>
            </a:r>
          </a:p>
        </p:txBody>
      </p:sp>
      <p:sp>
        <p:nvSpPr>
          <p:cNvPr id="27" name="Rectangle 26">
            <a:extLst>
              <a:ext uri="{FF2B5EF4-FFF2-40B4-BE49-F238E27FC236}">
                <a16:creationId xmlns:a16="http://schemas.microsoft.com/office/drawing/2014/main" id="{9F76E95B-01EA-8A4F-AB60-33C2FD0A9DEC}"/>
              </a:ext>
            </a:extLst>
          </p:cNvPr>
          <p:cNvSpPr/>
          <p:nvPr/>
        </p:nvSpPr>
        <p:spPr>
          <a:xfrm>
            <a:off x="1485583"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31</a:t>
            </a:r>
          </a:p>
        </p:txBody>
      </p:sp>
      <p:sp>
        <p:nvSpPr>
          <p:cNvPr id="28" name="Rectangle 27">
            <a:extLst>
              <a:ext uri="{FF2B5EF4-FFF2-40B4-BE49-F238E27FC236}">
                <a16:creationId xmlns:a16="http://schemas.microsoft.com/office/drawing/2014/main" id="{DAFF11DA-2108-4F4D-B9F2-3A7ADC18C20C}"/>
              </a:ext>
            </a:extLst>
          </p:cNvPr>
          <p:cNvSpPr/>
          <p:nvPr/>
        </p:nvSpPr>
        <p:spPr>
          <a:xfrm>
            <a:off x="2118906"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20</a:t>
            </a:r>
          </a:p>
        </p:txBody>
      </p:sp>
      <p:sp>
        <p:nvSpPr>
          <p:cNvPr id="29" name="Rectangle 28">
            <a:extLst>
              <a:ext uri="{FF2B5EF4-FFF2-40B4-BE49-F238E27FC236}">
                <a16:creationId xmlns:a16="http://schemas.microsoft.com/office/drawing/2014/main" id="{B244D05A-3607-F44B-84FC-EBCA0C05061F}"/>
              </a:ext>
            </a:extLst>
          </p:cNvPr>
          <p:cNvSpPr/>
          <p:nvPr/>
        </p:nvSpPr>
        <p:spPr>
          <a:xfrm>
            <a:off x="2752228"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0" name="Rectangle 29">
            <a:extLst>
              <a:ext uri="{FF2B5EF4-FFF2-40B4-BE49-F238E27FC236}">
                <a16:creationId xmlns:a16="http://schemas.microsoft.com/office/drawing/2014/main" id="{D6FCBF3F-EB48-2F42-BD51-DCADA189B821}"/>
              </a:ext>
            </a:extLst>
          </p:cNvPr>
          <p:cNvSpPr/>
          <p:nvPr/>
        </p:nvSpPr>
        <p:spPr>
          <a:xfrm>
            <a:off x="1485583"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1" name="Rectangle 30">
            <a:extLst>
              <a:ext uri="{FF2B5EF4-FFF2-40B4-BE49-F238E27FC236}">
                <a16:creationId xmlns:a16="http://schemas.microsoft.com/office/drawing/2014/main" id="{CFC1D947-9796-494C-B46D-275F7F7BB6E4}"/>
              </a:ext>
            </a:extLst>
          </p:cNvPr>
          <p:cNvSpPr/>
          <p:nvPr/>
        </p:nvSpPr>
        <p:spPr>
          <a:xfrm>
            <a:off x="2118906"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2" name="Rectangle 31">
            <a:extLst>
              <a:ext uri="{FF2B5EF4-FFF2-40B4-BE49-F238E27FC236}">
                <a16:creationId xmlns:a16="http://schemas.microsoft.com/office/drawing/2014/main" id="{D2248B5B-330C-B946-8394-30467CC9708B}"/>
              </a:ext>
            </a:extLst>
          </p:cNvPr>
          <p:cNvSpPr/>
          <p:nvPr/>
        </p:nvSpPr>
        <p:spPr>
          <a:xfrm>
            <a:off x="852260"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3" name="Rectangle 32">
            <a:extLst>
              <a:ext uri="{FF2B5EF4-FFF2-40B4-BE49-F238E27FC236}">
                <a16:creationId xmlns:a16="http://schemas.microsoft.com/office/drawing/2014/main" id="{ADD60BF3-C557-A349-8FD2-0ADF05CEB16E}"/>
              </a:ext>
            </a:extLst>
          </p:cNvPr>
          <p:cNvSpPr/>
          <p:nvPr/>
        </p:nvSpPr>
        <p:spPr>
          <a:xfrm>
            <a:off x="2752228"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47153" name="TextBox 33">
            <a:extLst>
              <a:ext uri="{FF2B5EF4-FFF2-40B4-BE49-F238E27FC236}">
                <a16:creationId xmlns:a16="http://schemas.microsoft.com/office/drawing/2014/main" id="{8E826FE0-5C12-BE4A-8F34-DB2A89AECED4}"/>
              </a:ext>
            </a:extLst>
          </p:cNvPr>
          <p:cNvSpPr txBox="1">
            <a:spLocks noChangeArrowheads="1"/>
          </p:cNvSpPr>
          <p:nvPr/>
        </p:nvSpPr>
        <p:spPr bwMode="auto">
          <a:xfrm>
            <a:off x="987340"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04</a:t>
            </a:r>
          </a:p>
        </p:txBody>
      </p:sp>
      <p:sp>
        <p:nvSpPr>
          <p:cNvPr id="47154" name="TextBox 34">
            <a:extLst>
              <a:ext uri="{FF2B5EF4-FFF2-40B4-BE49-F238E27FC236}">
                <a16:creationId xmlns:a16="http://schemas.microsoft.com/office/drawing/2014/main" id="{3D9DA358-168B-5C44-8F77-6FF87521D356}"/>
              </a:ext>
            </a:extLst>
          </p:cNvPr>
          <p:cNvSpPr txBox="1">
            <a:spLocks noChangeArrowheads="1"/>
          </p:cNvSpPr>
          <p:nvPr/>
        </p:nvSpPr>
        <p:spPr bwMode="auto">
          <a:xfrm>
            <a:off x="1620025"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05</a:t>
            </a:r>
          </a:p>
        </p:txBody>
      </p:sp>
      <p:sp>
        <p:nvSpPr>
          <p:cNvPr id="47155" name="TextBox 35">
            <a:extLst>
              <a:ext uri="{FF2B5EF4-FFF2-40B4-BE49-F238E27FC236}">
                <a16:creationId xmlns:a16="http://schemas.microsoft.com/office/drawing/2014/main" id="{AE3C1444-C267-0A40-A8AD-D108AC43681A}"/>
              </a:ext>
            </a:extLst>
          </p:cNvPr>
          <p:cNvSpPr txBox="1">
            <a:spLocks noChangeArrowheads="1"/>
          </p:cNvSpPr>
          <p:nvPr/>
        </p:nvSpPr>
        <p:spPr bwMode="auto">
          <a:xfrm>
            <a:off x="2253827"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06</a:t>
            </a:r>
          </a:p>
        </p:txBody>
      </p:sp>
      <p:sp>
        <p:nvSpPr>
          <p:cNvPr id="47156" name="TextBox 36">
            <a:extLst>
              <a:ext uri="{FF2B5EF4-FFF2-40B4-BE49-F238E27FC236}">
                <a16:creationId xmlns:a16="http://schemas.microsoft.com/office/drawing/2014/main" id="{D09AD7F6-2775-FC4E-ABDE-B6ED056938C3}"/>
              </a:ext>
            </a:extLst>
          </p:cNvPr>
          <p:cNvSpPr txBox="1">
            <a:spLocks noChangeArrowheads="1"/>
          </p:cNvSpPr>
          <p:nvPr/>
        </p:nvSpPr>
        <p:spPr bwMode="auto">
          <a:xfrm>
            <a:off x="2886513"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07</a:t>
            </a:r>
          </a:p>
        </p:txBody>
      </p:sp>
      <p:sp>
        <p:nvSpPr>
          <p:cNvPr id="47157" name="TextBox 37">
            <a:extLst>
              <a:ext uri="{FF2B5EF4-FFF2-40B4-BE49-F238E27FC236}">
                <a16:creationId xmlns:a16="http://schemas.microsoft.com/office/drawing/2014/main" id="{CA03BE95-32EB-F644-968D-94169A502028}"/>
              </a:ext>
            </a:extLst>
          </p:cNvPr>
          <p:cNvSpPr txBox="1">
            <a:spLocks noChangeArrowheads="1"/>
          </p:cNvSpPr>
          <p:nvPr/>
        </p:nvSpPr>
        <p:spPr bwMode="auto">
          <a:xfrm>
            <a:off x="987340"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08</a:t>
            </a:r>
          </a:p>
        </p:txBody>
      </p:sp>
      <p:sp>
        <p:nvSpPr>
          <p:cNvPr id="47158" name="TextBox 38">
            <a:extLst>
              <a:ext uri="{FF2B5EF4-FFF2-40B4-BE49-F238E27FC236}">
                <a16:creationId xmlns:a16="http://schemas.microsoft.com/office/drawing/2014/main" id="{15BCF56B-A402-5F47-BFC4-EA46C71557BC}"/>
              </a:ext>
            </a:extLst>
          </p:cNvPr>
          <p:cNvSpPr txBox="1">
            <a:spLocks noChangeArrowheads="1"/>
          </p:cNvSpPr>
          <p:nvPr/>
        </p:nvSpPr>
        <p:spPr bwMode="auto">
          <a:xfrm>
            <a:off x="1620025"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09</a:t>
            </a:r>
          </a:p>
        </p:txBody>
      </p:sp>
      <p:sp>
        <p:nvSpPr>
          <p:cNvPr id="47159" name="TextBox 39">
            <a:extLst>
              <a:ext uri="{FF2B5EF4-FFF2-40B4-BE49-F238E27FC236}">
                <a16:creationId xmlns:a16="http://schemas.microsoft.com/office/drawing/2014/main" id="{36569495-CA09-C440-8EEA-B8E224369C13}"/>
              </a:ext>
            </a:extLst>
          </p:cNvPr>
          <p:cNvSpPr txBox="1">
            <a:spLocks noChangeArrowheads="1"/>
          </p:cNvSpPr>
          <p:nvPr/>
        </p:nvSpPr>
        <p:spPr bwMode="auto">
          <a:xfrm>
            <a:off x="2253827"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10</a:t>
            </a:r>
          </a:p>
        </p:txBody>
      </p:sp>
      <p:sp>
        <p:nvSpPr>
          <p:cNvPr id="47160" name="TextBox 40">
            <a:extLst>
              <a:ext uri="{FF2B5EF4-FFF2-40B4-BE49-F238E27FC236}">
                <a16:creationId xmlns:a16="http://schemas.microsoft.com/office/drawing/2014/main" id="{F3BE0D77-1BE7-CF4F-A168-1234845EF198}"/>
              </a:ext>
            </a:extLst>
          </p:cNvPr>
          <p:cNvSpPr txBox="1">
            <a:spLocks noChangeArrowheads="1"/>
          </p:cNvSpPr>
          <p:nvPr/>
        </p:nvSpPr>
        <p:spPr bwMode="auto">
          <a:xfrm>
            <a:off x="2892092"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11</a:t>
            </a:r>
          </a:p>
        </p:txBody>
      </p:sp>
      <p:sp>
        <p:nvSpPr>
          <p:cNvPr id="47161" name="TextBox 41">
            <a:extLst>
              <a:ext uri="{FF2B5EF4-FFF2-40B4-BE49-F238E27FC236}">
                <a16:creationId xmlns:a16="http://schemas.microsoft.com/office/drawing/2014/main" id="{52CC082C-177E-0D48-BCAB-F36BFF02E782}"/>
              </a:ext>
            </a:extLst>
          </p:cNvPr>
          <p:cNvSpPr txBox="1">
            <a:spLocks noChangeArrowheads="1"/>
          </p:cNvSpPr>
          <p:nvPr/>
        </p:nvSpPr>
        <p:spPr bwMode="auto">
          <a:xfrm>
            <a:off x="987340"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12</a:t>
            </a:r>
          </a:p>
        </p:txBody>
      </p:sp>
      <p:sp>
        <p:nvSpPr>
          <p:cNvPr id="47162" name="TextBox 42">
            <a:extLst>
              <a:ext uri="{FF2B5EF4-FFF2-40B4-BE49-F238E27FC236}">
                <a16:creationId xmlns:a16="http://schemas.microsoft.com/office/drawing/2014/main" id="{3B45F7FF-16D8-1748-82CA-4FC564C9082F}"/>
              </a:ext>
            </a:extLst>
          </p:cNvPr>
          <p:cNvSpPr txBox="1">
            <a:spLocks noChangeArrowheads="1"/>
          </p:cNvSpPr>
          <p:nvPr/>
        </p:nvSpPr>
        <p:spPr bwMode="auto">
          <a:xfrm>
            <a:off x="1620025"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13</a:t>
            </a:r>
          </a:p>
        </p:txBody>
      </p:sp>
      <p:sp>
        <p:nvSpPr>
          <p:cNvPr id="47163" name="TextBox 43">
            <a:extLst>
              <a:ext uri="{FF2B5EF4-FFF2-40B4-BE49-F238E27FC236}">
                <a16:creationId xmlns:a16="http://schemas.microsoft.com/office/drawing/2014/main" id="{F4F463CB-33CA-3F4A-8F6A-E3337ECAFE7C}"/>
              </a:ext>
            </a:extLst>
          </p:cNvPr>
          <p:cNvSpPr txBox="1">
            <a:spLocks noChangeArrowheads="1"/>
          </p:cNvSpPr>
          <p:nvPr/>
        </p:nvSpPr>
        <p:spPr bwMode="auto">
          <a:xfrm>
            <a:off x="2253827"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14</a:t>
            </a:r>
          </a:p>
        </p:txBody>
      </p:sp>
      <p:sp>
        <p:nvSpPr>
          <p:cNvPr id="47164" name="TextBox 44">
            <a:extLst>
              <a:ext uri="{FF2B5EF4-FFF2-40B4-BE49-F238E27FC236}">
                <a16:creationId xmlns:a16="http://schemas.microsoft.com/office/drawing/2014/main" id="{7A315B11-E1D8-BC41-A6DE-753F1B2FDA4B}"/>
              </a:ext>
            </a:extLst>
          </p:cNvPr>
          <p:cNvSpPr txBox="1">
            <a:spLocks noChangeArrowheads="1"/>
          </p:cNvSpPr>
          <p:nvPr/>
        </p:nvSpPr>
        <p:spPr bwMode="auto">
          <a:xfrm>
            <a:off x="2886513"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15</a:t>
            </a:r>
          </a:p>
        </p:txBody>
      </p:sp>
      <p:sp>
        <p:nvSpPr>
          <p:cNvPr id="3" name="Rectangle 2">
            <a:extLst>
              <a:ext uri="{FF2B5EF4-FFF2-40B4-BE49-F238E27FC236}">
                <a16:creationId xmlns:a16="http://schemas.microsoft.com/office/drawing/2014/main" id="{34682D3C-8BAE-054F-8103-B408836B9838}"/>
              </a:ext>
            </a:extLst>
          </p:cNvPr>
          <p:cNvSpPr>
            <a:spLocks noChangeArrowheads="1"/>
          </p:cNvSpPr>
          <p:nvPr/>
        </p:nvSpPr>
        <p:spPr bwMode="auto">
          <a:xfrm>
            <a:off x="3947684" y="3177935"/>
            <a:ext cx="3543932" cy="1249749"/>
          </a:xfrm>
          <a:prstGeom prst="rect">
            <a:avLst/>
          </a:prstGeom>
          <a:blipFill dpi="0" rotWithShape="0">
            <a:blip r:embed="rId2"/>
            <a:srcRect/>
            <a:tile tx="0" ty="0" sx="100000" sy="100000" flip="none" algn="tl"/>
          </a:bli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s-ES_tradnl">
              <a:solidFill>
                <a:schemeClr val="lt1"/>
              </a:solidFill>
              <a:latin typeface="+mn-lt"/>
              <a:ea typeface="+mn-ea"/>
            </a:endParaRPr>
          </a:p>
        </p:txBody>
      </p:sp>
      <p:sp>
        <p:nvSpPr>
          <p:cNvPr id="4" name="Rectangle 3">
            <a:extLst>
              <a:ext uri="{FF2B5EF4-FFF2-40B4-BE49-F238E27FC236}">
                <a16:creationId xmlns:a16="http://schemas.microsoft.com/office/drawing/2014/main" id="{0C1F0614-2693-FA49-A5B2-99262FC0ACF7}"/>
              </a:ext>
            </a:extLst>
          </p:cNvPr>
          <p:cNvSpPr>
            <a:spLocks noChangeArrowheads="1"/>
          </p:cNvSpPr>
          <p:nvPr/>
        </p:nvSpPr>
        <p:spPr bwMode="auto">
          <a:xfrm>
            <a:off x="4099439" y="3659981"/>
            <a:ext cx="1312237" cy="633801"/>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530">
                <a:solidFill>
                  <a:srgbClr val="0000FF"/>
                </a:solidFill>
                <a:latin typeface="+mn-lt"/>
                <a:ea typeface="+mn-ea"/>
              </a:rPr>
              <a:t>0</a:t>
            </a:r>
          </a:p>
        </p:txBody>
      </p:sp>
      <p:sp>
        <p:nvSpPr>
          <p:cNvPr id="47167" name="TextBox 4">
            <a:extLst>
              <a:ext uri="{FF2B5EF4-FFF2-40B4-BE49-F238E27FC236}">
                <a16:creationId xmlns:a16="http://schemas.microsoft.com/office/drawing/2014/main" id="{07D72836-EE27-0442-8BF1-9951DC45A1C0}"/>
              </a:ext>
            </a:extLst>
          </p:cNvPr>
          <p:cNvSpPr txBox="1">
            <a:spLocks noChangeArrowheads="1"/>
          </p:cNvSpPr>
          <p:nvPr/>
        </p:nvSpPr>
        <p:spPr bwMode="auto">
          <a:xfrm>
            <a:off x="4108365" y="3320763"/>
            <a:ext cx="1285457" cy="287002"/>
          </a:xfrm>
          <a:prstGeom prst="rect">
            <a:avLst/>
          </a:prstGeom>
          <a:solidFill>
            <a:srgbClr val="E4F3F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acumulador</a:t>
            </a:r>
          </a:p>
        </p:txBody>
      </p:sp>
      <p:sp>
        <p:nvSpPr>
          <p:cNvPr id="47168" name="TextBox 5">
            <a:extLst>
              <a:ext uri="{FF2B5EF4-FFF2-40B4-BE49-F238E27FC236}">
                <a16:creationId xmlns:a16="http://schemas.microsoft.com/office/drawing/2014/main" id="{9C188191-A499-2747-974D-71CE0EBCDC40}"/>
              </a:ext>
            </a:extLst>
          </p:cNvPr>
          <p:cNvSpPr txBox="1">
            <a:spLocks noChangeArrowheads="1"/>
          </p:cNvSpPr>
          <p:nvPr/>
        </p:nvSpPr>
        <p:spPr bwMode="auto">
          <a:xfrm>
            <a:off x="3929830" y="2919058"/>
            <a:ext cx="1426994" cy="28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Unidad de Control</a:t>
            </a:r>
          </a:p>
        </p:txBody>
      </p:sp>
      <p:sp>
        <p:nvSpPr>
          <p:cNvPr id="51" name="Rectangle 50">
            <a:extLst>
              <a:ext uri="{FF2B5EF4-FFF2-40B4-BE49-F238E27FC236}">
                <a16:creationId xmlns:a16="http://schemas.microsoft.com/office/drawing/2014/main" id="{871E63ED-2471-9043-8442-FAB0A94CB870}"/>
              </a:ext>
            </a:extLst>
          </p:cNvPr>
          <p:cNvSpPr>
            <a:spLocks noChangeArrowheads="1"/>
          </p:cNvSpPr>
          <p:nvPr/>
        </p:nvSpPr>
        <p:spPr bwMode="auto">
          <a:xfrm>
            <a:off x="6661425" y="3347544"/>
            <a:ext cx="633801" cy="446339"/>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0</a:t>
            </a:r>
          </a:p>
        </p:txBody>
      </p:sp>
      <p:sp>
        <p:nvSpPr>
          <p:cNvPr id="52" name="TextBox 51">
            <a:extLst>
              <a:ext uri="{FF2B5EF4-FFF2-40B4-BE49-F238E27FC236}">
                <a16:creationId xmlns:a16="http://schemas.microsoft.com/office/drawing/2014/main" id="{4B3E12F3-038F-6643-9E96-020269EA21BB}"/>
              </a:ext>
            </a:extLst>
          </p:cNvPr>
          <p:cNvSpPr txBox="1"/>
          <p:nvPr/>
        </p:nvSpPr>
        <p:spPr>
          <a:xfrm>
            <a:off x="5478627" y="3320764"/>
            <a:ext cx="1097994" cy="461665"/>
          </a:xfrm>
          <a:prstGeom prst="rect">
            <a:avLst/>
          </a:prstGeom>
          <a:solidFill>
            <a:schemeClr val="accent1">
              <a:lumMod val="20000"/>
              <a:lumOff val="80000"/>
            </a:schemeClr>
          </a:solidFill>
        </p:spPr>
        <p:txBody>
          <a:bodyPr>
            <a:spAutoFit/>
          </a:bodyPr>
          <a:lstStyle/>
          <a:p>
            <a:pPr>
              <a:defRPr/>
            </a:pPr>
            <a:r>
              <a:rPr lang="es-ES_tradnl" sz="1200" dirty="0">
                <a:latin typeface="Myriad Pro"/>
                <a:ea typeface="ＭＳ Ｐゴシック" charset="0"/>
                <a:cs typeface="Myriad Pro"/>
              </a:rPr>
              <a:t>contador del programa</a:t>
            </a:r>
          </a:p>
        </p:txBody>
      </p:sp>
      <p:sp>
        <p:nvSpPr>
          <p:cNvPr id="53" name="TextBox 52">
            <a:extLst>
              <a:ext uri="{FF2B5EF4-FFF2-40B4-BE49-F238E27FC236}">
                <a16:creationId xmlns:a16="http://schemas.microsoft.com/office/drawing/2014/main" id="{8EAA7C61-2A1B-7847-AE80-FE1CF9181AB4}"/>
              </a:ext>
            </a:extLst>
          </p:cNvPr>
          <p:cNvSpPr txBox="1"/>
          <p:nvPr/>
        </p:nvSpPr>
        <p:spPr>
          <a:xfrm>
            <a:off x="5478626" y="3839633"/>
            <a:ext cx="1045550" cy="481670"/>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dirección de memoria</a:t>
            </a:r>
          </a:p>
        </p:txBody>
      </p:sp>
      <p:sp>
        <p:nvSpPr>
          <p:cNvPr id="54" name="Rectangle 53">
            <a:extLst>
              <a:ext uri="{FF2B5EF4-FFF2-40B4-BE49-F238E27FC236}">
                <a16:creationId xmlns:a16="http://schemas.microsoft.com/office/drawing/2014/main" id="{A170AEB6-C28C-F948-8FB9-2B025A1BD829}"/>
              </a:ext>
            </a:extLst>
          </p:cNvPr>
          <p:cNvSpPr>
            <a:spLocks noChangeArrowheads="1"/>
          </p:cNvSpPr>
          <p:nvPr/>
        </p:nvSpPr>
        <p:spPr bwMode="auto">
          <a:xfrm>
            <a:off x="6661425" y="3865297"/>
            <a:ext cx="633801" cy="428486"/>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0</a:t>
            </a:r>
          </a:p>
        </p:txBody>
      </p:sp>
      <p:sp>
        <p:nvSpPr>
          <p:cNvPr id="47173" name="Line Callout 2 (Accent Bar) 10">
            <a:extLst>
              <a:ext uri="{FF2B5EF4-FFF2-40B4-BE49-F238E27FC236}">
                <a16:creationId xmlns:a16="http://schemas.microsoft.com/office/drawing/2014/main" id="{A11C4789-B720-C94C-A525-634D8F7B6D0C}"/>
              </a:ext>
            </a:extLst>
          </p:cNvPr>
          <p:cNvSpPr>
            <a:spLocks/>
          </p:cNvSpPr>
          <p:nvPr/>
        </p:nvSpPr>
        <p:spPr bwMode="auto">
          <a:xfrm>
            <a:off x="3987854" y="4891877"/>
            <a:ext cx="2593230" cy="1044433"/>
          </a:xfrm>
          <a:prstGeom prst="accentCallout2">
            <a:avLst>
              <a:gd name="adj1" fmla="val -5949"/>
              <a:gd name="adj2" fmla="val -2653"/>
              <a:gd name="adj3" fmla="val -6097"/>
              <a:gd name="adj4" fmla="val 19727"/>
              <a:gd name="adj5" fmla="val -46458"/>
              <a:gd name="adj6" fmla="val 31310"/>
            </a:avLst>
          </a:prstGeom>
          <a:solidFill>
            <a:srgbClr val="FFFF00"/>
          </a:solidFill>
          <a:ln w="12700">
            <a:solidFill>
              <a:schemeClr val="tx1"/>
            </a:solidFill>
            <a:miter lim="800000"/>
            <a:headEnd/>
            <a:tailEnd/>
          </a:ln>
        </p:spPr>
        <p:txBody>
          <a:bodyPr lIns="91415" tIns="45708" rIns="91415" bIns="45708" anchor="ctr"/>
          <a:lstStyle>
            <a:lvl1pPr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rgbClr val="0072C8"/>
              </a:buClr>
              <a:buSzPct val="70000"/>
            </a:pPr>
            <a:r>
              <a:rPr lang="en-US" altLang="es-CL" sz="1406">
                <a:solidFill>
                  <a:srgbClr val="000000"/>
                </a:solidFill>
                <a:latin typeface="Calibri" panose="020F0502020204030204" pitchFamily="34" charset="0"/>
              </a:rPr>
              <a:t>El computador inicialmente tiene valores cero en la memoria y el contador. Veamos el siguiente programa y qué valor entrega</a:t>
            </a:r>
            <a:endParaRPr lang="es-ES" altLang="es-CL" sz="1406">
              <a:solidFill>
                <a:srgbClr val="000000"/>
              </a:solidFill>
              <a:latin typeface="Calibri" panose="020F0502020204030204" pitchFamily="34" charset="0"/>
            </a:endParaRPr>
          </a:p>
        </p:txBody>
      </p:sp>
      <p:sp>
        <p:nvSpPr>
          <p:cNvPr id="12" name="Marcador de pie de página 11">
            <a:extLst>
              <a:ext uri="{FF2B5EF4-FFF2-40B4-BE49-F238E27FC236}">
                <a16:creationId xmlns:a16="http://schemas.microsoft.com/office/drawing/2014/main" id="{38D7321C-D3DF-4B91-661D-BF11FBBABF88}"/>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09816208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C89AFB61-A047-D445-8E2C-380EFCC78A4E}"/>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9</a:t>
            </a:fld>
            <a:endParaRPr lang="es-CL"/>
          </a:p>
        </p:txBody>
      </p:sp>
      <p:sp>
        <p:nvSpPr>
          <p:cNvPr id="48131" name="Title 1">
            <a:extLst>
              <a:ext uri="{FF2B5EF4-FFF2-40B4-BE49-F238E27FC236}">
                <a16:creationId xmlns:a16="http://schemas.microsoft.com/office/drawing/2014/main" id="{E34C9307-7770-8840-B480-8529CA8A71BF}"/>
              </a:ext>
            </a:extLst>
          </p:cNvPr>
          <p:cNvSpPr>
            <a:spLocks noGrp="1"/>
          </p:cNvSpPr>
          <p:nvPr>
            <p:ph type="title"/>
          </p:nvPr>
        </p:nvSpPr>
        <p:spPr>
          <a:xfrm>
            <a:off x="-1" y="0"/>
            <a:ext cx="6612680" cy="688975"/>
          </a:xfrm>
        </p:spPr>
        <p:txBody>
          <a:bodyPr>
            <a:normAutofit fontScale="90000"/>
          </a:bodyPr>
          <a:lstStyle/>
          <a:p>
            <a:r>
              <a:rPr lang="es-CL" altLang="es-CL" dirty="0"/>
              <a:t>Programación</a:t>
            </a:r>
            <a:br>
              <a:rPr lang="es-CL" altLang="es-CL" dirty="0"/>
            </a:br>
            <a:r>
              <a:rPr lang="es-CL" altLang="es-CL" dirty="0"/>
              <a:t>a nivel de CPU</a:t>
            </a:r>
            <a:endParaRPr lang="es-ES_tradnl" altLang="es-CL" dirty="0"/>
          </a:p>
        </p:txBody>
      </p:sp>
      <p:graphicFrame>
        <p:nvGraphicFramePr>
          <p:cNvPr id="13" name="Table 12">
            <a:extLst>
              <a:ext uri="{FF2B5EF4-FFF2-40B4-BE49-F238E27FC236}">
                <a16:creationId xmlns:a16="http://schemas.microsoft.com/office/drawing/2014/main" id="{0AF9FA3F-AD5A-E343-9E3A-ED303386B84F}"/>
              </a:ext>
            </a:extLst>
          </p:cNvPr>
          <p:cNvGraphicFramePr>
            <a:graphicFrameLocks noGrp="1"/>
          </p:cNvGraphicFramePr>
          <p:nvPr>
            <p:extLst>
              <p:ext uri="{D42A27DB-BD31-4B8C-83A1-F6EECF244321}">
                <p14:modId xmlns:p14="http://schemas.microsoft.com/office/powerpoint/2010/main" val="778412459"/>
              </p:ext>
            </p:extLst>
          </p:nvPr>
        </p:nvGraphicFramePr>
        <p:xfrm>
          <a:off x="833353" y="1071214"/>
          <a:ext cx="6649336" cy="1447980"/>
        </p:xfrm>
        <a:graphic>
          <a:graphicData uri="http://schemas.openxmlformats.org/drawingml/2006/table">
            <a:tbl>
              <a:tblPr/>
              <a:tblGrid>
                <a:gridCol w="1303310">
                  <a:extLst>
                    <a:ext uri="{9D8B030D-6E8A-4147-A177-3AD203B41FA5}">
                      <a16:colId xmlns:a16="http://schemas.microsoft.com/office/drawing/2014/main" val="2980649650"/>
                    </a:ext>
                  </a:extLst>
                </a:gridCol>
                <a:gridCol w="755429">
                  <a:extLst>
                    <a:ext uri="{9D8B030D-6E8A-4147-A177-3AD203B41FA5}">
                      <a16:colId xmlns:a16="http://schemas.microsoft.com/office/drawing/2014/main" val="3645631941"/>
                    </a:ext>
                  </a:extLst>
                </a:gridCol>
                <a:gridCol w="4590597">
                  <a:extLst>
                    <a:ext uri="{9D8B030D-6E8A-4147-A177-3AD203B41FA5}">
                      <a16:colId xmlns:a16="http://schemas.microsoft.com/office/drawing/2014/main" val="1814093826"/>
                    </a:ext>
                  </a:extLst>
                </a:gridCol>
              </a:tblGrid>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Operación</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80B226"/>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Opcode</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Explicación</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F4D00"/>
                    </a:solidFill>
                  </a:tcPr>
                </a:tc>
                <a:extLst>
                  <a:ext uri="{0D108BD9-81ED-4DB2-BD59-A6C34878D82A}">
                    <a16:rowId xmlns:a16="http://schemas.microsoft.com/office/drawing/2014/main" val="1169091864"/>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1x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2226313431"/>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2x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69081983"/>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(load)</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3x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el contenido de una dirección en el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2172031586"/>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Guarda (store)</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4x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Guarda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el</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contenido</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del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acumulador</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en</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una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dirección</a:t>
                      </a:r>
                      <a:endPar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00967693"/>
                  </a:ext>
                </a:extLst>
              </a:tr>
            </a:tbl>
          </a:graphicData>
        </a:graphic>
      </p:graphicFrame>
      <p:sp>
        <p:nvSpPr>
          <p:cNvPr id="14" name="Rectangle 13">
            <a:extLst>
              <a:ext uri="{FF2B5EF4-FFF2-40B4-BE49-F238E27FC236}">
                <a16:creationId xmlns:a16="http://schemas.microsoft.com/office/drawing/2014/main" id="{519E275D-E6C9-8E44-982E-7642B3C882E4}"/>
              </a:ext>
            </a:extLst>
          </p:cNvPr>
          <p:cNvSpPr/>
          <p:nvPr/>
        </p:nvSpPr>
        <p:spPr>
          <a:xfrm>
            <a:off x="852260" y="3215424"/>
            <a:ext cx="539601" cy="539601"/>
          </a:xfrm>
          <a:prstGeom prst="rect">
            <a:avLst/>
          </a:prstGeom>
          <a:solidFill>
            <a:schemeClr val="accent2">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dirty="0">
                <a:solidFill>
                  <a:srgbClr val="FFFFFF"/>
                </a:solidFill>
                <a:latin typeface="Calibri" charset="0"/>
                <a:ea typeface="ＭＳ Ｐゴシック" charset="0"/>
                <a:cs typeface="ＭＳ Ｐゴシック" charset="0"/>
              </a:rPr>
              <a:t>3x08</a:t>
            </a:r>
          </a:p>
        </p:txBody>
      </p:sp>
      <p:sp>
        <p:nvSpPr>
          <p:cNvPr id="15" name="Rectangle 14">
            <a:extLst>
              <a:ext uri="{FF2B5EF4-FFF2-40B4-BE49-F238E27FC236}">
                <a16:creationId xmlns:a16="http://schemas.microsoft.com/office/drawing/2014/main" id="{BC263BA8-9785-9142-AA3C-0B05D817BE24}"/>
              </a:ext>
            </a:extLst>
          </p:cNvPr>
          <p:cNvSpPr/>
          <p:nvPr/>
        </p:nvSpPr>
        <p:spPr>
          <a:xfrm>
            <a:off x="1485583"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1x09</a:t>
            </a:r>
          </a:p>
        </p:txBody>
      </p:sp>
      <p:sp>
        <p:nvSpPr>
          <p:cNvPr id="16" name="Rectangle 15">
            <a:extLst>
              <a:ext uri="{FF2B5EF4-FFF2-40B4-BE49-F238E27FC236}">
                <a16:creationId xmlns:a16="http://schemas.microsoft.com/office/drawing/2014/main" id="{80F7A466-FF8A-714F-8C16-CA0DE8969047}"/>
              </a:ext>
            </a:extLst>
          </p:cNvPr>
          <p:cNvSpPr/>
          <p:nvPr/>
        </p:nvSpPr>
        <p:spPr>
          <a:xfrm>
            <a:off x="2118906"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2x10</a:t>
            </a:r>
          </a:p>
        </p:txBody>
      </p:sp>
      <p:sp>
        <p:nvSpPr>
          <p:cNvPr id="17" name="Rectangle 16">
            <a:extLst>
              <a:ext uri="{FF2B5EF4-FFF2-40B4-BE49-F238E27FC236}">
                <a16:creationId xmlns:a16="http://schemas.microsoft.com/office/drawing/2014/main" id="{BBA9483B-22FF-8E4F-A0E9-2F9847469095}"/>
              </a:ext>
            </a:extLst>
          </p:cNvPr>
          <p:cNvSpPr/>
          <p:nvPr/>
        </p:nvSpPr>
        <p:spPr>
          <a:xfrm>
            <a:off x="2752228"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4x08</a:t>
            </a:r>
          </a:p>
        </p:txBody>
      </p:sp>
      <p:sp>
        <p:nvSpPr>
          <p:cNvPr id="48161" name="TextBox 17">
            <a:extLst>
              <a:ext uri="{FF2B5EF4-FFF2-40B4-BE49-F238E27FC236}">
                <a16:creationId xmlns:a16="http://schemas.microsoft.com/office/drawing/2014/main" id="{2F09453C-CD9D-D645-9A7A-3BA7F3F59E94}"/>
              </a:ext>
            </a:extLst>
          </p:cNvPr>
          <p:cNvSpPr txBox="1">
            <a:spLocks noChangeArrowheads="1"/>
          </p:cNvSpPr>
          <p:nvPr/>
        </p:nvSpPr>
        <p:spPr bwMode="auto">
          <a:xfrm>
            <a:off x="987340"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00</a:t>
            </a:r>
          </a:p>
        </p:txBody>
      </p:sp>
      <p:sp>
        <p:nvSpPr>
          <p:cNvPr id="48162" name="TextBox 18">
            <a:extLst>
              <a:ext uri="{FF2B5EF4-FFF2-40B4-BE49-F238E27FC236}">
                <a16:creationId xmlns:a16="http://schemas.microsoft.com/office/drawing/2014/main" id="{CB108496-4AC4-0E47-A47C-84E343E04C6A}"/>
              </a:ext>
            </a:extLst>
          </p:cNvPr>
          <p:cNvSpPr txBox="1">
            <a:spLocks noChangeArrowheads="1"/>
          </p:cNvSpPr>
          <p:nvPr/>
        </p:nvSpPr>
        <p:spPr bwMode="auto">
          <a:xfrm>
            <a:off x="1620025"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01</a:t>
            </a:r>
          </a:p>
        </p:txBody>
      </p:sp>
      <p:sp>
        <p:nvSpPr>
          <p:cNvPr id="48163" name="TextBox 19">
            <a:extLst>
              <a:ext uri="{FF2B5EF4-FFF2-40B4-BE49-F238E27FC236}">
                <a16:creationId xmlns:a16="http://schemas.microsoft.com/office/drawing/2014/main" id="{1C1686B8-2081-0747-98F9-E3947B14956D}"/>
              </a:ext>
            </a:extLst>
          </p:cNvPr>
          <p:cNvSpPr txBox="1">
            <a:spLocks noChangeArrowheads="1"/>
          </p:cNvSpPr>
          <p:nvPr/>
        </p:nvSpPr>
        <p:spPr bwMode="auto">
          <a:xfrm>
            <a:off x="2253827"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02</a:t>
            </a:r>
          </a:p>
        </p:txBody>
      </p:sp>
      <p:sp>
        <p:nvSpPr>
          <p:cNvPr id="48164" name="TextBox 20">
            <a:extLst>
              <a:ext uri="{FF2B5EF4-FFF2-40B4-BE49-F238E27FC236}">
                <a16:creationId xmlns:a16="http://schemas.microsoft.com/office/drawing/2014/main" id="{12D483D1-A747-D549-9A5E-532775C37056}"/>
              </a:ext>
            </a:extLst>
          </p:cNvPr>
          <p:cNvSpPr txBox="1">
            <a:spLocks noChangeArrowheads="1"/>
          </p:cNvSpPr>
          <p:nvPr/>
        </p:nvSpPr>
        <p:spPr bwMode="auto">
          <a:xfrm>
            <a:off x="2886513"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03</a:t>
            </a:r>
          </a:p>
        </p:txBody>
      </p:sp>
      <p:sp>
        <p:nvSpPr>
          <p:cNvPr id="22" name="Rectangle 21">
            <a:extLst>
              <a:ext uri="{FF2B5EF4-FFF2-40B4-BE49-F238E27FC236}">
                <a16:creationId xmlns:a16="http://schemas.microsoft.com/office/drawing/2014/main" id="{AEE26118-0EB3-B947-8764-42475EA5DAD2}"/>
              </a:ext>
            </a:extLst>
          </p:cNvPr>
          <p:cNvSpPr/>
          <p:nvPr/>
        </p:nvSpPr>
        <p:spPr>
          <a:xfrm>
            <a:off x="1485583"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3" name="Rectangle 22">
            <a:extLst>
              <a:ext uri="{FF2B5EF4-FFF2-40B4-BE49-F238E27FC236}">
                <a16:creationId xmlns:a16="http://schemas.microsoft.com/office/drawing/2014/main" id="{05BA3479-5E88-074B-9936-DF8440AAA006}"/>
              </a:ext>
            </a:extLst>
          </p:cNvPr>
          <p:cNvSpPr/>
          <p:nvPr/>
        </p:nvSpPr>
        <p:spPr>
          <a:xfrm>
            <a:off x="2118906"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4" name="Rectangle 23">
            <a:extLst>
              <a:ext uri="{FF2B5EF4-FFF2-40B4-BE49-F238E27FC236}">
                <a16:creationId xmlns:a16="http://schemas.microsoft.com/office/drawing/2014/main" id="{ACF80456-5C35-9042-8ACB-742D619E3279}"/>
              </a:ext>
            </a:extLst>
          </p:cNvPr>
          <p:cNvSpPr/>
          <p:nvPr/>
        </p:nvSpPr>
        <p:spPr>
          <a:xfrm>
            <a:off x="852260"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0x00</a:t>
            </a:r>
          </a:p>
        </p:txBody>
      </p:sp>
      <p:sp>
        <p:nvSpPr>
          <p:cNvPr id="25" name="Rectangle 24">
            <a:extLst>
              <a:ext uri="{FF2B5EF4-FFF2-40B4-BE49-F238E27FC236}">
                <a16:creationId xmlns:a16="http://schemas.microsoft.com/office/drawing/2014/main" id="{BF437764-3DDB-0F4B-A624-6EEE4E159AA6}"/>
              </a:ext>
            </a:extLst>
          </p:cNvPr>
          <p:cNvSpPr/>
          <p:nvPr/>
        </p:nvSpPr>
        <p:spPr>
          <a:xfrm>
            <a:off x="2752228"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6" name="Rectangle 25">
            <a:extLst>
              <a:ext uri="{FF2B5EF4-FFF2-40B4-BE49-F238E27FC236}">
                <a16:creationId xmlns:a16="http://schemas.microsoft.com/office/drawing/2014/main" id="{3CE49C56-B164-EF4D-9D93-6B8EA2F33319}"/>
              </a:ext>
            </a:extLst>
          </p:cNvPr>
          <p:cNvSpPr/>
          <p:nvPr/>
        </p:nvSpPr>
        <p:spPr>
          <a:xfrm>
            <a:off x="852260"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7</a:t>
            </a:r>
          </a:p>
        </p:txBody>
      </p:sp>
      <p:sp>
        <p:nvSpPr>
          <p:cNvPr id="27" name="Rectangle 26">
            <a:extLst>
              <a:ext uri="{FF2B5EF4-FFF2-40B4-BE49-F238E27FC236}">
                <a16:creationId xmlns:a16="http://schemas.microsoft.com/office/drawing/2014/main" id="{0BE1857C-7DE6-6648-A4C8-7795E6DBAC03}"/>
              </a:ext>
            </a:extLst>
          </p:cNvPr>
          <p:cNvSpPr/>
          <p:nvPr/>
        </p:nvSpPr>
        <p:spPr>
          <a:xfrm>
            <a:off x="1485583"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31</a:t>
            </a:r>
          </a:p>
        </p:txBody>
      </p:sp>
      <p:sp>
        <p:nvSpPr>
          <p:cNvPr id="28" name="Rectangle 27">
            <a:extLst>
              <a:ext uri="{FF2B5EF4-FFF2-40B4-BE49-F238E27FC236}">
                <a16:creationId xmlns:a16="http://schemas.microsoft.com/office/drawing/2014/main" id="{1F38AD85-5813-2A4C-8B17-04D652921777}"/>
              </a:ext>
            </a:extLst>
          </p:cNvPr>
          <p:cNvSpPr/>
          <p:nvPr/>
        </p:nvSpPr>
        <p:spPr>
          <a:xfrm>
            <a:off x="2118906"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20</a:t>
            </a:r>
          </a:p>
        </p:txBody>
      </p:sp>
      <p:sp>
        <p:nvSpPr>
          <p:cNvPr id="29" name="Rectangle 28">
            <a:extLst>
              <a:ext uri="{FF2B5EF4-FFF2-40B4-BE49-F238E27FC236}">
                <a16:creationId xmlns:a16="http://schemas.microsoft.com/office/drawing/2014/main" id="{23A5A1C9-A5D3-C542-8A3A-9FA093F5D54D}"/>
              </a:ext>
            </a:extLst>
          </p:cNvPr>
          <p:cNvSpPr/>
          <p:nvPr/>
        </p:nvSpPr>
        <p:spPr>
          <a:xfrm>
            <a:off x="2752228"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0" name="Rectangle 29">
            <a:extLst>
              <a:ext uri="{FF2B5EF4-FFF2-40B4-BE49-F238E27FC236}">
                <a16:creationId xmlns:a16="http://schemas.microsoft.com/office/drawing/2014/main" id="{4EF0FBBA-7AE7-DA4B-8C38-67FD4C31299D}"/>
              </a:ext>
            </a:extLst>
          </p:cNvPr>
          <p:cNvSpPr/>
          <p:nvPr/>
        </p:nvSpPr>
        <p:spPr>
          <a:xfrm>
            <a:off x="1485583"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1" name="Rectangle 30">
            <a:extLst>
              <a:ext uri="{FF2B5EF4-FFF2-40B4-BE49-F238E27FC236}">
                <a16:creationId xmlns:a16="http://schemas.microsoft.com/office/drawing/2014/main" id="{7930E5DE-D38F-F14D-9FC5-5CF4B8E8182D}"/>
              </a:ext>
            </a:extLst>
          </p:cNvPr>
          <p:cNvSpPr/>
          <p:nvPr/>
        </p:nvSpPr>
        <p:spPr>
          <a:xfrm>
            <a:off x="2118906"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2" name="Rectangle 31">
            <a:extLst>
              <a:ext uri="{FF2B5EF4-FFF2-40B4-BE49-F238E27FC236}">
                <a16:creationId xmlns:a16="http://schemas.microsoft.com/office/drawing/2014/main" id="{685985DE-2B94-E249-A023-49B232B5A499}"/>
              </a:ext>
            </a:extLst>
          </p:cNvPr>
          <p:cNvSpPr/>
          <p:nvPr/>
        </p:nvSpPr>
        <p:spPr>
          <a:xfrm>
            <a:off x="852260"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3" name="Rectangle 32">
            <a:extLst>
              <a:ext uri="{FF2B5EF4-FFF2-40B4-BE49-F238E27FC236}">
                <a16:creationId xmlns:a16="http://schemas.microsoft.com/office/drawing/2014/main" id="{A2507513-F903-C544-91B5-E4739C16DA0E}"/>
              </a:ext>
            </a:extLst>
          </p:cNvPr>
          <p:cNvSpPr/>
          <p:nvPr/>
        </p:nvSpPr>
        <p:spPr>
          <a:xfrm>
            <a:off x="2752228"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48177" name="TextBox 33">
            <a:extLst>
              <a:ext uri="{FF2B5EF4-FFF2-40B4-BE49-F238E27FC236}">
                <a16:creationId xmlns:a16="http://schemas.microsoft.com/office/drawing/2014/main" id="{F52FA6F0-3233-FA4C-B70F-771D9AC9C2E5}"/>
              </a:ext>
            </a:extLst>
          </p:cNvPr>
          <p:cNvSpPr txBox="1">
            <a:spLocks noChangeArrowheads="1"/>
          </p:cNvSpPr>
          <p:nvPr/>
        </p:nvSpPr>
        <p:spPr bwMode="auto">
          <a:xfrm>
            <a:off x="987340"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04</a:t>
            </a:r>
          </a:p>
        </p:txBody>
      </p:sp>
      <p:sp>
        <p:nvSpPr>
          <p:cNvPr id="48178" name="TextBox 34">
            <a:extLst>
              <a:ext uri="{FF2B5EF4-FFF2-40B4-BE49-F238E27FC236}">
                <a16:creationId xmlns:a16="http://schemas.microsoft.com/office/drawing/2014/main" id="{942A6AE8-0234-624D-BE78-8C0D0CF64D35}"/>
              </a:ext>
            </a:extLst>
          </p:cNvPr>
          <p:cNvSpPr txBox="1">
            <a:spLocks noChangeArrowheads="1"/>
          </p:cNvSpPr>
          <p:nvPr/>
        </p:nvSpPr>
        <p:spPr bwMode="auto">
          <a:xfrm>
            <a:off x="1620025"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05</a:t>
            </a:r>
          </a:p>
        </p:txBody>
      </p:sp>
      <p:sp>
        <p:nvSpPr>
          <p:cNvPr id="48179" name="TextBox 35">
            <a:extLst>
              <a:ext uri="{FF2B5EF4-FFF2-40B4-BE49-F238E27FC236}">
                <a16:creationId xmlns:a16="http://schemas.microsoft.com/office/drawing/2014/main" id="{0BE8103B-3656-FE41-A986-477A6C0BE06F}"/>
              </a:ext>
            </a:extLst>
          </p:cNvPr>
          <p:cNvSpPr txBox="1">
            <a:spLocks noChangeArrowheads="1"/>
          </p:cNvSpPr>
          <p:nvPr/>
        </p:nvSpPr>
        <p:spPr bwMode="auto">
          <a:xfrm>
            <a:off x="2253827"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06</a:t>
            </a:r>
          </a:p>
        </p:txBody>
      </p:sp>
      <p:sp>
        <p:nvSpPr>
          <p:cNvPr id="48180" name="TextBox 36">
            <a:extLst>
              <a:ext uri="{FF2B5EF4-FFF2-40B4-BE49-F238E27FC236}">
                <a16:creationId xmlns:a16="http://schemas.microsoft.com/office/drawing/2014/main" id="{B41D51E6-E633-FB4C-893E-6F02A3BD2ED7}"/>
              </a:ext>
            </a:extLst>
          </p:cNvPr>
          <p:cNvSpPr txBox="1">
            <a:spLocks noChangeArrowheads="1"/>
          </p:cNvSpPr>
          <p:nvPr/>
        </p:nvSpPr>
        <p:spPr bwMode="auto">
          <a:xfrm>
            <a:off x="2886513"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07</a:t>
            </a:r>
          </a:p>
        </p:txBody>
      </p:sp>
      <p:sp>
        <p:nvSpPr>
          <p:cNvPr id="48181" name="TextBox 37">
            <a:extLst>
              <a:ext uri="{FF2B5EF4-FFF2-40B4-BE49-F238E27FC236}">
                <a16:creationId xmlns:a16="http://schemas.microsoft.com/office/drawing/2014/main" id="{0B4760F9-D195-6047-93A7-E245BDDE8387}"/>
              </a:ext>
            </a:extLst>
          </p:cNvPr>
          <p:cNvSpPr txBox="1">
            <a:spLocks noChangeArrowheads="1"/>
          </p:cNvSpPr>
          <p:nvPr/>
        </p:nvSpPr>
        <p:spPr bwMode="auto">
          <a:xfrm>
            <a:off x="987340"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08</a:t>
            </a:r>
          </a:p>
        </p:txBody>
      </p:sp>
      <p:sp>
        <p:nvSpPr>
          <p:cNvPr id="48182" name="TextBox 38">
            <a:extLst>
              <a:ext uri="{FF2B5EF4-FFF2-40B4-BE49-F238E27FC236}">
                <a16:creationId xmlns:a16="http://schemas.microsoft.com/office/drawing/2014/main" id="{AC4F2711-29EE-FE41-939F-99F503FFB490}"/>
              </a:ext>
            </a:extLst>
          </p:cNvPr>
          <p:cNvSpPr txBox="1">
            <a:spLocks noChangeArrowheads="1"/>
          </p:cNvSpPr>
          <p:nvPr/>
        </p:nvSpPr>
        <p:spPr bwMode="auto">
          <a:xfrm>
            <a:off x="1620025"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09</a:t>
            </a:r>
          </a:p>
        </p:txBody>
      </p:sp>
      <p:sp>
        <p:nvSpPr>
          <p:cNvPr id="48183" name="TextBox 39">
            <a:extLst>
              <a:ext uri="{FF2B5EF4-FFF2-40B4-BE49-F238E27FC236}">
                <a16:creationId xmlns:a16="http://schemas.microsoft.com/office/drawing/2014/main" id="{F09D5EC5-F301-3B46-A59E-DDDABC54185F}"/>
              </a:ext>
            </a:extLst>
          </p:cNvPr>
          <p:cNvSpPr txBox="1">
            <a:spLocks noChangeArrowheads="1"/>
          </p:cNvSpPr>
          <p:nvPr/>
        </p:nvSpPr>
        <p:spPr bwMode="auto">
          <a:xfrm>
            <a:off x="2253827"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10</a:t>
            </a:r>
          </a:p>
        </p:txBody>
      </p:sp>
      <p:sp>
        <p:nvSpPr>
          <p:cNvPr id="48184" name="TextBox 40">
            <a:extLst>
              <a:ext uri="{FF2B5EF4-FFF2-40B4-BE49-F238E27FC236}">
                <a16:creationId xmlns:a16="http://schemas.microsoft.com/office/drawing/2014/main" id="{49CD8BB7-464B-E342-B919-F20F41BB2A99}"/>
              </a:ext>
            </a:extLst>
          </p:cNvPr>
          <p:cNvSpPr txBox="1">
            <a:spLocks noChangeArrowheads="1"/>
          </p:cNvSpPr>
          <p:nvPr/>
        </p:nvSpPr>
        <p:spPr bwMode="auto">
          <a:xfrm>
            <a:off x="2892092"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11</a:t>
            </a:r>
          </a:p>
        </p:txBody>
      </p:sp>
      <p:sp>
        <p:nvSpPr>
          <p:cNvPr id="48185" name="TextBox 41">
            <a:extLst>
              <a:ext uri="{FF2B5EF4-FFF2-40B4-BE49-F238E27FC236}">
                <a16:creationId xmlns:a16="http://schemas.microsoft.com/office/drawing/2014/main" id="{58CBA282-013C-5749-84D8-312BD2835E5B}"/>
              </a:ext>
            </a:extLst>
          </p:cNvPr>
          <p:cNvSpPr txBox="1">
            <a:spLocks noChangeArrowheads="1"/>
          </p:cNvSpPr>
          <p:nvPr/>
        </p:nvSpPr>
        <p:spPr bwMode="auto">
          <a:xfrm>
            <a:off x="987340"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12</a:t>
            </a:r>
          </a:p>
        </p:txBody>
      </p:sp>
      <p:sp>
        <p:nvSpPr>
          <p:cNvPr id="48186" name="TextBox 42">
            <a:extLst>
              <a:ext uri="{FF2B5EF4-FFF2-40B4-BE49-F238E27FC236}">
                <a16:creationId xmlns:a16="http://schemas.microsoft.com/office/drawing/2014/main" id="{6A132DF0-B09D-D04A-A48C-8D7CD55F5B56}"/>
              </a:ext>
            </a:extLst>
          </p:cNvPr>
          <p:cNvSpPr txBox="1">
            <a:spLocks noChangeArrowheads="1"/>
          </p:cNvSpPr>
          <p:nvPr/>
        </p:nvSpPr>
        <p:spPr bwMode="auto">
          <a:xfrm>
            <a:off x="1620025"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13</a:t>
            </a:r>
          </a:p>
        </p:txBody>
      </p:sp>
      <p:sp>
        <p:nvSpPr>
          <p:cNvPr id="48187" name="TextBox 43">
            <a:extLst>
              <a:ext uri="{FF2B5EF4-FFF2-40B4-BE49-F238E27FC236}">
                <a16:creationId xmlns:a16="http://schemas.microsoft.com/office/drawing/2014/main" id="{35D72532-0BCC-114A-8909-80B820554C88}"/>
              </a:ext>
            </a:extLst>
          </p:cNvPr>
          <p:cNvSpPr txBox="1">
            <a:spLocks noChangeArrowheads="1"/>
          </p:cNvSpPr>
          <p:nvPr/>
        </p:nvSpPr>
        <p:spPr bwMode="auto">
          <a:xfrm>
            <a:off x="2253827"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14</a:t>
            </a:r>
          </a:p>
        </p:txBody>
      </p:sp>
      <p:sp>
        <p:nvSpPr>
          <p:cNvPr id="48188" name="TextBox 44">
            <a:extLst>
              <a:ext uri="{FF2B5EF4-FFF2-40B4-BE49-F238E27FC236}">
                <a16:creationId xmlns:a16="http://schemas.microsoft.com/office/drawing/2014/main" id="{4422198D-23B6-1741-A68D-373A808E9B07}"/>
              </a:ext>
            </a:extLst>
          </p:cNvPr>
          <p:cNvSpPr txBox="1">
            <a:spLocks noChangeArrowheads="1"/>
          </p:cNvSpPr>
          <p:nvPr/>
        </p:nvSpPr>
        <p:spPr bwMode="auto">
          <a:xfrm>
            <a:off x="2886513"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15</a:t>
            </a:r>
          </a:p>
        </p:txBody>
      </p:sp>
      <p:sp>
        <p:nvSpPr>
          <p:cNvPr id="3" name="Rectangle 2">
            <a:extLst>
              <a:ext uri="{FF2B5EF4-FFF2-40B4-BE49-F238E27FC236}">
                <a16:creationId xmlns:a16="http://schemas.microsoft.com/office/drawing/2014/main" id="{3C95D556-7F0B-DE4D-8FE3-AFC7E2878646}"/>
              </a:ext>
            </a:extLst>
          </p:cNvPr>
          <p:cNvSpPr>
            <a:spLocks noChangeArrowheads="1"/>
          </p:cNvSpPr>
          <p:nvPr/>
        </p:nvSpPr>
        <p:spPr bwMode="auto">
          <a:xfrm>
            <a:off x="3947684" y="3177935"/>
            <a:ext cx="3543932" cy="1249749"/>
          </a:xfrm>
          <a:prstGeom prst="rect">
            <a:avLst/>
          </a:prstGeom>
          <a:blipFill dpi="0" rotWithShape="0">
            <a:blip r:embed="rId2"/>
            <a:srcRect/>
            <a:tile tx="0" ty="0" sx="100000" sy="100000" flip="none" algn="tl"/>
          </a:bli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s-ES_tradnl">
              <a:solidFill>
                <a:schemeClr val="lt1"/>
              </a:solidFill>
              <a:latin typeface="+mn-lt"/>
              <a:ea typeface="+mn-ea"/>
            </a:endParaRPr>
          </a:p>
        </p:txBody>
      </p:sp>
      <p:sp>
        <p:nvSpPr>
          <p:cNvPr id="4" name="Rectangle 3">
            <a:extLst>
              <a:ext uri="{FF2B5EF4-FFF2-40B4-BE49-F238E27FC236}">
                <a16:creationId xmlns:a16="http://schemas.microsoft.com/office/drawing/2014/main" id="{BD90818F-B32F-4145-841F-4A5A601A3D04}"/>
              </a:ext>
            </a:extLst>
          </p:cNvPr>
          <p:cNvSpPr>
            <a:spLocks noChangeArrowheads="1"/>
          </p:cNvSpPr>
          <p:nvPr/>
        </p:nvSpPr>
        <p:spPr bwMode="auto">
          <a:xfrm>
            <a:off x="4099439" y="3659981"/>
            <a:ext cx="1312237" cy="633801"/>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530">
                <a:solidFill>
                  <a:srgbClr val="0000FF"/>
                </a:solidFill>
                <a:latin typeface="+mn-lt"/>
                <a:ea typeface="+mn-ea"/>
              </a:rPr>
              <a:t>7</a:t>
            </a:r>
          </a:p>
        </p:txBody>
      </p:sp>
      <p:sp>
        <p:nvSpPr>
          <p:cNvPr id="48191" name="TextBox 4">
            <a:extLst>
              <a:ext uri="{FF2B5EF4-FFF2-40B4-BE49-F238E27FC236}">
                <a16:creationId xmlns:a16="http://schemas.microsoft.com/office/drawing/2014/main" id="{C0F9ABE9-42C7-4A4A-B856-3ED27B6BCF17}"/>
              </a:ext>
            </a:extLst>
          </p:cNvPr>
          <p:cNvSpPr txBox="1">
            <a:spLocks noChangeArrowheads="1"/>
          </p:cNvSpPr>
          <p:nvPr/>
        </p:nvSpPr>
        <p:spPr bwMode="auto">
          <a:xfrm>
            <a:off x="4108365" y="3320763"/>
            <a:ext cx="1285457" cy="287002"/>
          </a:xfrm>
          <a:prstGeom prst="rect">
            <a:avLst/>
          </a:prstGeom>
          <a:solidFill>
            <a:srgbClr val="E4F3F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acumulador</a:t>
            </a:r>
          </a:p>
        </p:txBody>
      </p:sp>
      <p:sp>
        <p:nvSpPr>
          <p:cNvPr id="48192" name="TextBox 5">
            <a:extLst>
              <a:ext uri="{FF2B5EF4-FFF2-40B4-BE49-F238E27FC236}">
                <a16:creationId xmlns:a16="http://schemas.microsoft.com/office/drawing/2014/main" id="{778E3FCC-D5EE-4C47-A8A2-07937DB05492}"/>
              </a:ext>
            </a:extLst>
          </p:cNvPr>
          <p:cNvSpPr txBox="1">
            <a:spLocks noChangeArrowheads="1"/>
          </p:cNvSpPr>
          <p:nvPr/>
        </p:nvSpPr>
        <p:spPr bwMode="auto">
          <a:xfrm>
            <a:off x="3929830" y="2919058"/>
            <a:ext cx="1426994" cy="28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Unidad de Control</a:t>
            </a:r>
          </a:p>
        </p:txBody>
      </p:sp>
      <p:sp>
        <p:nvSpPr>
          <p:cNvPr id="51" name="Rectangle 50">
            <a:extLst>
              <a:ext uri="{FF2B5EF4-FFF2-40B4-BE49-F238E27FC236}">
                <a16:creationId xmlns:a16="http://schemas.microsoft.com/office/drawing/2014/main" id="{58C8EF9E-2DF9-6548-A168-D47F5D553B17}"/>
              </a:ext>
            </a:extLst>
          </p:cNvPr>
          <p:cNvSpPr>
            <a:spLocks noChangeArrowheads="1"/>
          </p:cNvSpPr>
          <p:nvPr/>
        </p:nvSpPr>
        <p:spPr bwMode="auto">
          <a:xfrm>
            <a:off x="6661425" y="3347544"/>
            <a:ext cx="633801" cy="446339"/>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1</a:t>
            </a:r>
          </a:p>
        </p:txBody>
      </p:sp>
      <p:sp>
        <p:nvSpPr>
          <p:cNvPr id="52" name="TextBox 51">
            <a:extLst>
              <a:ext uri="{FF2B5EF4-FFF2-40B4-BE49-F238E27FC236}">
                <a16:creationId xmlns:a16="http://schemas.microsoft.com/office/drawing/2014/main" id="{769406A6-3785-4A4B-9DD1-8EBC5724E62F}"/>
              </a:ext>
            </a:extLst>
          </p:cNvPr>
          <p:cNvSpPr txBox="1"/>
          <p:nvPr/>
        </p:nvSpPr>
        <p:spPr>
          <a:xfrm>
            <a:off x="5478627" y="3320764"/>
            <a:ext cx="1097994" cy="461665"/>
          </a:xfrm>
          <a:prstGeom prst="rect">
            <a:avLst/>
          </a:prstGeom>
          <a:solidFill>
            <a:schemeClr val="accent1">
              <a:lumMod val="20000"/>
              <a:lumOff val="80000"/>
            </a:schemeClr>
          </a:solidFill>
        </p:spPr>
        <p:txBody>
          <a:bodyPr>
            <a:spAutoFit/>
          </a:bodyPr>
          <a:lstStyle/>
          <a:p>
            <a:pPr>
              <a:defRPr/>
            </a:pPr>
            <a:r>
              <a:rPr lang="es-ES_tradnl" sz="1200" dirty="0">
                <a:latin typeface="Myriad Pro"/>
                <a:ea typeface="ＭＳ Ｐゴシック" charset="0"/>
                <a:cs typeface="Myriad Pro"/>
              </a:rPr>
              <a:t>contador del programa</a:t>
            </a:r>
          </a:p>
        </p:txBody>
      </p:sp>
      <p:sp>
        <p:nvSpPr>
          <p:cNvPr id="53" name="TextBox 52">
            <a:extLst>
              <a:ext uri="{FF2B5EF4-FFF2-40B4-BE49-F238E27FC236}">
                <a16:creationId xmlns:a16="http://schemas.microsoft.com/office/drawing/2014/main" id="{5EF29744-5E33-CA4E-8D97-41A530FF3FBA}"/>
              </a:ext>
            </a:extLst>
          </p:cNvPr>
          <p:cNvSpPr txBox="1"/>
          <p:nvPr/>
        </p:nvSpPr>
        <p:spPr>
          <a:xfrm>
            <a:off x="5478626" y="3839633"/>
            <a:ext cx="1045550" cy="481670"/>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dirección de memoria</a:t>
            </a:r>
          </a:p>
        </p:txBody>
      </p:sp>
      <p:sp>
        <p:nvSpPr>
          <p:cNvPr id="54" name="Rectangle 53">
            <a:extLst>
              <a:ext uri="{FF2B5EF4-FFF2-40B4-BE49-F238E27FC236}">
                <a16:creationId xmlns:a16="http://schemas.microsoft.com/office/drawing/2014/main" id="{FC0232B1-57DB-9640-9661-E2B40CB79391}"/>
              </a:ext>
            </a:extLst>
          </p:cNvPr>
          <p:cNvSpPr>
            <a:spLocks noChangeArrowheads="1"/>
          </p:cNvSpPr>
          <p:nvPr/>
        </p:nvSpPr>
        <p:spPr bwMode="auto">
          <a:xfrm>
            <a:off x="6661425" y="3865297"/>
            <a:ext cx="633801" cy="428486"/>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0</a:t>
            </a:r>
          </a:p>
        </p:txBody>
      </p:sp>
      <p:sp>
        <p:nvSpPr>
          <p:cNvPr id="9" name="Marcador de pie de página 8">
            <a:extLst>
              <a:ext uri="{FF2B5EF4-FFF2-40B4-BE49-F238E27FC236}">
                <a16:creationId xmlns:a16="http://schemas.microsoft.com/office/drawing/2014/main" id="{FB10A0ED-9F51-4F96-E431-16523BC5CCC3}"/>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96199444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09462193-7CB2-5E44-A881-006B3EAC5976}"/>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10</a:t>
            </a:fld>
            <a:endParaRPr lang="es-CL"/>
          </a:p>
        </p:txBody>
      </p:sp>
      <p:sp>
        <p:nvSpPr>
          <p:cNvPr id="49155" name="Title 1">
            <a:extLst>
              <a:ext uri="{FF2B5EF4-FFF2-40B4-BE49-F238E27FC236}">
                <a16:creationId xmlns:a16="http://schemas.microsoft.com/office/drawing/2014/main" id="{8EB74EA1-7095-BF4E-B88F-637D361E10E2}"/>
              </a:ext>
            </a:extLst>
          </p:cNvPr>
          <p:cNvSpPr>
            <a:spLocks noGrp="1"/>
          </p:cNvSpPr>
          <p:nvPr>
            <p:ph type="title"/>
          </p:nvPr>
        </p:nvSpPr>
        <p:spPr>
          <a:xfrm>
            <a:off x="-1" y="0"/>
            <a:ext cx="6612680" cy="688975"/>
          </a:xfrm>
        </p:spPr>
        <p:txBody>
          <a:bodyPr>
            <a:normAutofit fontScale="90000"/>
          </a:bodyPr>
          <a:lstStyle/>
          <a:p>
            <a:r>
              <a:rPr lang="es-CL" altLang="es-CL" dirty="0"/>
              <a:t>Programación</a:t>
            </a:r>
            <a:br>
              <a:rPr lang="es-CL" altLang="es-CL" dirty="0"/>
            </a:br>
            <a:r>
              <a:rPr lang="es-CL" altLang="es-CL" dirty="0"/>
              <a:t>a nivel de CPU</a:t>
            </a:r>
            <a:endParaRPr lang="es-ES_tradnl" altLang="es-CL" dirty="0"/>
          </a:p>
        </p:txBody>
      </p:sp>
      <p:graphicFrame>
        <p:nvGraphicFramePr>
          <p:cNvPr id="13" name="Table 12">
            <a:extLst>
              <a:ext uri="{FF2B5EF4-FFF2-40B4-BE49-F238E27FC236}">
                <a16:creationId xmlns:a16="http://schemas.microsoft.com/office/drawing/2014/main" id="{EE76FB73-2D34-EE4E-831B-0FC6B742D2CB}"/>
              </a:ext>
            </a:extLst>
          </p:cNvPr>
          <p:cNvGraphicFramePr>
            <a:graphicFrameLocks noGrp="1"/>
          </p:cNvGraphicFramePr>
          <p:nvPr>
            <p:extLst>
              <p:ext uri="{D42A27DB-BD31-4B8C-83A1-F6EECF244321}">
                <p14:modId xmlns:p14="http://schemas.microsoft.com/office/powerpoint/2010/main" val="1303996878"/>
              </p:ext>
            </p:extLst>
          </p:nvPr>
        </p:nvGraphicFramePr>
        <p:xfrm>
          <a:off x="833353" y="1071214"/>
          <a:ext cx="6649336" cy="1447980"/>
        </p:xfrm>
        <a:graphic>
          <a:graphicData uri="http://schemas.openxmlformats.org/drawingml/2006/table">
            <a:tbl>
              <a:tblPr/>
              <a:tblGrid>
                <a:gridCol w="1303310">
                  <a:extLst>
                    <a:ext uri="{9D8B030D-6E8A-4147-A177-3AD203B41FA5}">
                      <a16:colId xmlns:a16="http://schemas.microsoft.com/office/drawing/2014/main" val="3689142310"/>
                    </a:ext>
                  </a:extLst>
                </a:gridCol>
                <a:gridCol w="755429">
                  <a:extLst>
                    <a:ext uri="{9D8B030D-6E8A-4147-A177-3AD203B41FA5}">
                      <a16:colId xmlns:a16="http://schemas.microsoft.com/office/drawing/2014/main" val="1868483596"/>
                    </a:ext>
                  </a:extLst>
                </a:gridCol>
                <a:gridCol w="4590597">
                  <a:extLst>
                    <a:ext uri="{9D8B030D-6E8A-4147-A177-3AD203B41FA5}">
                      <a16:colId xmlns:a16="http://schemas.microsoft.com/office/drawing/2014/main" val="4160641732"/>
                    </a:ext>
                  </a:extLst>
                </a:gridCol>
              </a:tblGrid>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Operación</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80B226"/>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Opcode</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Explicación</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F4D00"/>
                    </a:solidFill>
                  </a:tcPr>
                </a:tc>
                <a:extLst>
                  <a:ext uri="{0D108BD9-81ED-4DB2-BD59-A6C34878D82A}">
                    <a16:rowId xmlns:a16="http://schemas.microsoft.com/office/drawing/2014/main" val="3848380023"/>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1x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976353989"/>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2x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69077123"/>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(load)</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3x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el contenido de una dirección en el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3086071306"/>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Guarda (store)</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4x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Guarda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el</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contenido</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del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acumulador</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en</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una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dirección</a:t>
                      </a:r>
                      <a:endPar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12542681"/>
                  </a:ext>
                </a:extLst>
              </a:tr>
            </a:tbl>
          </a:graphicData>
        </a:graphic>
      </p:graphicFrame>
      <p:sp>
        <p:nvSpPr>
          <p:cNvPr id="14" name="Rectangle 13">
            <a:extLst>
              <a:ext uri="{FF2B5EF4-FFF2-40B4-BE49-F238E27FC236}">
                <a16:creationId xmlns:a16="http://schemas.microsoft.com/office/drawing/2014/main" id="{88B9F323-EBD1-994A-9666-679008DF8B52}"/>
              </a:ext>
            </a:extLst>
          </p:cNvPr>
          <p:cNvSpPr/>
          <p:nvPr/>
        </p:nvSpPr>
        <p:spPr>
          <a:xfrm>
            <a:off x="852260"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dirty="0">
                <a:solidFill>
                  <a:srgbClr val="FFFFFF"/>
                </a:solidFill>
                <a:latin typeface="Calibri" charset="0"/>
                <a:ea typeface="ＭＳ Ｐゴシック" charset="0"/>
                <a:cs typeface="ＭＳ Ｐゴシック" charset="0"/>
              </a:rPr>
              <a:t>3x08</a:t>
            </a:r>
          </a:p>
        </p:txBody>
      </p:sp>
      <p:sp>
        <p:nvSpPr>
          <p:cNvPr id="15" name="Rectangle 14">
            <a:extLst>
              <a:ext uri="{FF2B5EF4-FFF2-40B4-BE49-F238E27FC236}">
                <a16:creationId xmlns:a16="http://schemas.microsoft.com/office/drawing/2014/main" id="{1750F5FC-3025-574D-A526-E303A61C0CB2}"/>
              </a:ext>
            </a:extLst>
          </p:cNvPr>
          <p:cNvSpPr/>
          <p:nvPr/>
        </p:nvSpPr>
        <p:spPr>
          <a:xfrm>
            <a:off x="1485583" y="3215424"/>
            <a:ext cx="539601" cy="539601"/>
          </a:xfrm>
          <a:prstGeom prst="rect">
            <a:avLst/>
          </a:prstGeom>
          <a:solidFill>
            <a:schemeClr val="accent2">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1x09</a:t>
            </a:r>
          </a:p>
        </p:txBody>
      </p:sp>
      <p:sp>
        <p:nvSpPr>
          <p:cNvPr id="16" name="Rectangle 15">
            <a:extLst>
              <a:ext uri="{FF2B5EF4-FFF2-40B4-BE49-F238E27FC236}">
                <a16:creationId xmlns:a16="http://schemas.microsoft.com/office/drawing/2014/main" id="{8EFF23E2-0236-FF43-8090-9AA81A47AE2F}"/>
              </a:ext>
            </a:extLst>
          </p:cNvPr>
          <p:cNvSpPr/>
          <p:nvPr/>
        </p:nvSpPr>
        <p:spPr>
          <a:xfrm>
            <a:off x="2118906"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2x10</a:t>
            </a:r>
          </a:p>
        </p:txBody>
      </p:sp>
      <p:sp>
        <p:nvSpPr>
          <p:cNvPr id="17" name="Rectangle 16">
            <a:extLst>
              <a:ext uri="{FF2B5EF4-FFF2-40B4-BE49-F238E27FC236}">
                <a16:creationId xmlns:a16="http://schemas.microsoft.com/office/drawing/2014/main" id="{1F407CD5-13C8-1443-B367-73AEF950FCA5}"/>
              </a:ext>
            </a:extLst>
          </p:cNvPr>
          <p:cNvSpPr/>
          <p:nvPr/>
        </p:nvSpPr>
        <p:spPr>
          <a:xfrm>
            <a:off x="2752228"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4x08</a:t>
            </a:r>
          </a:p>
        </p:txBody>
      </p:sp>
      <p:sp>
        <p:nvSpPr>
          <p:cNvPr id="49185" name="TextBox 17">
            <a:extLst>
              <a:ext uri="{FF2B5EF4-FFF2-40B4-BE49-F238E27FC236}">
                <a16:creationId xmlns:a16="http://schemas.microsoft.com/office/drawing/2014/main" id="{680AB1AC-B67D-934E-8B0D-1D6506486CFC}"/>
              </a:ext>
            </a:extLst>
          </p:cNvPr>
          <p:cNvSpPr txBox="1">
            <a:spLocks noChangeArrowheads="1"/>
          </p:cNvSpPr>
          <p:nvPr/>
        </p:nvSpPr>
        <p:spPr bwMode="auto">
          <a:xfrm>
            <a:off x="987340"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00</a:t>
            </a:r>
          </a:p>
        </p:txBody>
      </p:sp>
      <p:sp>
        <p:nvSpPr>
          <p:cNvPr id="49186" name="TextBox 18">
            <a:extLst>
              <a:ext uri="{FF2B5EF4-FFF2-40B4-BE49-F238E27FC236}">
                <a16:creationId xmlns:a16="http://schemas.microsoft.com/office/drawing/2014/main" id="{7E9C13F2-3B66-A74A-92BF-9ED20F2092DA}"/>
              </a:ext>
            </a:extLst>
          </p:cNvPr>
          <p:cNvSpPr txBox="1">
            <a:spLocks noChangeArrowheads="1"/>
          </p:cNvSpPr>
          <p:nvPr/>
        </p:nvSpPr>
        <p:spPr bwMode="auto">
          <a:xfrm>
            <a:off x="1620025"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01</a:t>
            </a:r>
          </a:p>
        </p:txBody>
      </p:sp>
      <p:sp>
        <p:nvSpPr>
          <p:cNvPr id="49187" name="TextBox 19">
            <a:extLst>
              <a:ext uri="{FF2B5EF4-FFF2-40B4-BE49-F238E27FC236}">
                <a16:creationId xmlns:a16="http://schemas.microsoft.com/office/drawing/2014/main" id="{6D89B49C-EAAB-064A-8319-586F80167685}"/>
              </a:ext>
            </a:extLst>
          </p:cNvPr>
          <p:cNvSpPr txBox="1">
            <a:spLocks noChangeArrowheads="1"/>
          </p:cNvSpPr>
          <p:nvPr/>
        </p:nvSpPr>
        <p:spPr bwMode="auto">
          <a:xfrm>
            <a:off x="2253827"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02</a:t>
            </a:r>
          </a:p>
        </p:txBody>
      </p:sp>
      <p:sp>
        <p:nvSpPr>
          <p:cNvPr id="49188" name="TextBox 20">
            <a:extLst>
              <a:ext uri="{FF2B5EF4-FFF2-40B4-BE49-F238E27FC236}">
                <a16:creationId xmlns:a16="http://schemas.microsoft.com/office/drawing/2014/main" id="{849B990C-DC0B-C741-8790-547F7D00C7B3}"/>
              </a:ext>
            </a:extLst>
          </p:cNvPr>
          <p:cNvSpPr txBox="1">
            <a:spLocks noChangeArrowheads="1"/>
          </p:cNvSpPr>
          <p:nvPr/>
        </p:nvSpPr>
        <p:spPr bwMode="auto">
          <a:xfrm>
            <a:off x="2886513"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03</a:t>
            </a:r>
          </a:p>
        </p:txBody>
      </p:sp>
      <p:sp>
        <p:nvSpPr>
          <p:cNvPr id="22" name="Rectangle 21">
            <a:extLst>
              <a:ext uri="{FF2B5EF4-FFF2-40B4-BE49-F238E27FC236}">
                <a16:creationId xmlns:a16="http://schemas.microsoft.com/office/drawing/2014/main" id="{10072080-1A46-8A49-93A1-29BCB585A693}"/>
              </a:ext>
            </a:extLst>
          </p:cNvPr>
          <p:cNvSpPr/>
          <p:nvPr/>
        </p:nvSpPr>
        <p:spPr>
          <a:xfrm>
            <a:off x="1485583"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3" name="Rectangle 22">
            <a:extLst>
              <a:ext uri="{FF2B5EF4-FFF2-40B4-BE49-F238E27FC236}">
                <a16:creationId xmlns:a16="http://schemas.microsoft.com/office/drawing/2014/main" id="{FB4D8B93-149B-B143-956C-AE04F163F99D}"/>
              </a:ext>
            </a:extLst>
          </p:cNvPr>
          <p:cNvSpPr/>
          <p:nvPr/>
        </p:nvSpPr>
        <p:spPr>
          <a:xfrm>
            <a:off x="2118906"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4" name="Rectangle 23">
            <a:extLst>
              <a:ext uri="{FF2B5EF4-FFF2-40B4-BE49-F238E27FC236}">
                <a16:creationId xmlns:a16="http://schemas.microsoft.com/office/drawing/2014/main" id="{F3C66EFD-968D-874C-9D19-F3B1F040B560}"/>
              </a:ext>
            </a:extLst>
          </p:cNvPr>
          <p:cNvSpPr/>
          <p:nvPr/>
        </p:nvSpPr>
        <p:spPr>
          <a:xfrm>
            <a:off x="852260"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0x00</a:t>
            </a:r>
          </a:p>
        </p:txBody>
      </p:sp>
      <p:sp>
        <p:nvSpPr>
          <p:cNvPr id="25" name="Rectangle 24">
            <a:extLst>
              <a:ext uri="{FF2B5EF4-FFF2-40B4-BE49-F238E27FC236}">
                <a16:creationId xmlns:a16="http://schemas.microsoft.com/office/drawing/2014/main" id="{4B60D8E7-C5F6-DA43-8567-B9A0471641BD}"/>
              </a:ext>
            </a:extLst>
          </p:cNvPr>
          <p:cNvSpPr/>
          <p:nvPr/>
        </p:nvSpPr>
        <p:spPr>
          <a:xfrm>
            <a:off x="2752228"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6" name="Rectangle 25">
            <a:extLst>
              <a:ext uri="{FF2B5EF4-FFF2-40B4-BE49-F238E27FC236}">
                <a16:creationId xmlns:a16="http://schemas.microsoft.com/office/drawing/2014/main" id="{5C1FF0A4-FAF8-EB4E-B679-70CE264E6A4A}"/>
              </a:ext>
            </a:extLst>
          </p:cNvPr>
          <p:cNvSpPr/>
          <p:nvPr/>
        </p:nvSpPr>
        <p:spPr>
          <a:xfrm>
            <a:off x="852260"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7</a:t>
            </a:r>
          </a:p>
        </p:txBody>
      </p:sp>
      <p:sp>
        <p:nvSpPr>
          <p:cNvPr id="27" name="Rectangle 26">
            <a:extLst>
              <a:ext uri="{FF2B5EF4-FFF2-40B4-BE49-F238E27FC236}">
                <a16:creationId xmlns:a16="http://schemas.microsoft.com/office/drawing/2014/main" id="{B72510BE-9D84-5844-A98C-6FA840D07ACE}"/>
              </a:ext>
            </a:extLst>
          </p:cNvPr>
          <p:cNvSpPr/>
          <p:nvPr/>
        </p:nvSpPr>
        <p:spPr>
          <a:xfrm>
            <a:off x="1485583"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31</a:t>
            </a:r>
          </a:p>
        </p:txBody>
      </p:sp>
      <p:sp>
        <p:nvSpPr>
          <p:cNvPr id="28" name="Rectangle 27">
            <a:extLst>
              <a:ext uri="{FF2B5EF4-FFF2-40B4-BE49-F238E27FC236}">
                <a16:creationId xmlns:a16="http://schemas.microsoft.com/office/drawing/2014/main" id="{BB4FA66E-3EDB-C141-A09E-95BD5F922F8C}"/>
              </a:ext>
            </a:extLst>
          </p:cNvPr>
          <p:cNvSpPr/>
          <p:nvPr/>
        </p:nvSpPr>
        <p:spPr>
          <a:xfrm>
            <a:off x="2118906"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20</a:t>
            </a:r>
          </a:p>
        </p:txBody>
      </p:sp>
      <p:sp>
        <p:nvSpPr>
          <p:cNvPr id="29" name="Rectangle 28">
            <a:extLst>
              <a:ext uri="{FF2B5EF4-FFF2-40B4-BE49-F238E27FC236}">
                <a16:creationId xmlns:a16="http://schemas.microsoft.com/office/drawing/2014/main" id="{E85A9ABF-0871-C54B-8C42-EDE768885DF0}"/>
              </a:ext>
            </a:extLst>
          </p:cNvPr>
          <p:cNvSpPr/>
          <p:nvPr/>
        </p:nvSpPr>
        <p:spPr>
          <a:xfrm>
            <a:off x="2752228"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0" name="Rectangle 29">
            <a:extLst>
              <a:ext uri="{FF2B5EF4-FFF2-40B4-BE49-F238E27FC236}">
                <a16:creationId xmlns:a16="http://schemas.microsoft.com/office/drawing/2014/main" id="{B5E14707-E208-574E-B3A7-D849B6272CEE}"/>
              </a:ext>
            </a:extLst>
          </p:cNvPr>
          <p:cNvSpPr/>
          <p:nvPr/>
        </p:nvSpPr>
        <p:spPr>
          <a:xfrm>
            <a:off x="1485583"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1" name="Rectangle 30">
            <a:extLst>
              <a:ext uri="{FF2B5EF4-FFF2-40B4-BE49-F238E27FC236}">
                <a16:creationId xmlns:a16="http://schemas.microsoft.com/office/drawing/2014/main" id="{42FC69DA-9A9F-AD47-96AB-65254878D776}"/>
              </a:ext>
            </a:extLst>
          </p:cNvPr>
          <p:cNvSpPr/>
          <p:nvPr/>
        </p:nvSpPr>
        <p:spPr>
          <a:xfrm>
            <a:off x="2118906"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2" name="Rectangle 31">
            <a:extLst>
              <a:ext uri="{FF2B5EF4-FFF2-40B4-BE49-F238E27FC236}">
                <a16:creationId xmlns:a16="http://schemas.microsoft.com/office/drawing/2014/main" id="{262FA36C-3A30-2B44-9D1B-783CC3ED966E}"/>
              </a:ext>
            </a:extLst>
          </p:cNvPr>
          <p:cNvSpPr/>
          <p:nvPr/>
        </p:nvSpPr>
        <p:spPr>
          <a:xfrm>
            <a:off x="852260"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3" name="Rectangle 32">
            <a:extLst>
              <a:ext uri="{FF2B5EF4-FFF2-40B4-BE49-F238E27FC236}">
                <a16:creationId xmlns:a16="http://schemas.microsoft.com/office/drawing/2014/main" id="{02A4D08E-5DE8-0A4D-8F96-A329431F230B}"/>
              </a:ext>
            </a:extLst>
          </p:cNvPr>
          <p:cNvSpPr/>
          <p:nvPr/>
        </p:nvSpPr>
        <p:spPr>
          <a:xfrm>
            <a:off x="2752228"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49201" name="TextBox 33">
            <a:extLst>
              <a:ext uri="{FF2B5EF4-FFF2-40B4-BE49-F238E27FC236}">
                <a16:creationId xmlns:a16="http://schemas.microsoft.com/office/drawing/2014/main" id="{7C32CD2F-A07A-EA46-AB79-9E25D73E55A5}"/>
              </a:ext>
            </a:extLst>
          </p:cNvPr>
          <p:cNvSpPr txBox="1">
            <a:spLocks noChangeArrowheads="1"/>
          </p:cNvSpPr>
          <p:nvPr/>
        </p:nvSpPr>
        <p:spPr bwMode="auto">
          <a:xfrm>
            <a:off x="987340"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04</a:t>
            </a:r>
          </a:p>
        </p:txBody>
      </p:sp>
      <p:sp>
        <p:nvSpPr>
          <p:cNvPr id="49202" name="TextBox 34">
            <a:extLst>
              <a:ext uri="{FF2B5EF4-FFF2-40B4-BE49-F238E27FC236}">
                <a16:creationId xmlns:a16="http://schemas.microsoft.com/office/drawing/2014/main" id="{E8F069FC-92F7-5B49-B598-2FD18BE23151}"/>
              </a:ext>
            </a:extLst>
          </p:cNvPr>
          <p:cNvSpPr txBox="1">
            <a:spLocks noChangeArrowheads="1"/>
          </p:cNvSpPr>
          <p:nvPr/>
        </p:nvSpPr>
        <p:spPr bwMode="auto">
          <a:xfrm>
            <a:off x="1620025"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05</a:t>
            </a:r>
          </a:p>
        </p:txBody>
      </p:sp>
      <p:sp>
        <p:nvSpPr>
          <p:cNvPr id="49203" name="TextBox 35">
            <a:extLst>
              <a:ext uri="{FF2B5EF4-FFF2-40B4-BE49-F238E27FC236}">
                <a16:creationId xmlns:a16="http://schemas.microsoft.com/office/drawing/2014/main" id="{B667BA3C-53A9-AF41-A66F-22CB17A81101}"/>
              </a:ext>
            </a:extLst>
          </p:cNvPr>
          <p:cNvSpPr txBox="1">
            <a:spLocks noChangeArrowheads="1"/>
          </p:cNvSpPr>
          <p:nvPr/>
        </p:nvSpPr>
        <p:spPr bwMode="auto">
          <a:xfrm>
            <a:off x="2253827"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06</a:t>
            </a:r>
          </a:p>
        </p:txBody>
      </p:sp>
      <p:sp>
        <p:nvSpPr>
          <p:cNvPr id="49204" name="TextBox 36">
            <a:extLst>
              <a:ext uri="{FF2B5EF4-FFF2-40B4-BE49-F238E27FC236}">
                <a16:creationId xmlns:a16="http://schemas.microsoft.com/office/drawing/2014/main" id="{C7DC8A7C-7FEE-2344-8D8A-D021D9C822C9}"/>
              </a:ext>
            </a:extLst>
          </p:cNvPr>
          <p:cNvSpPr txBox="1">
            <a:spLocks noChangeArrowheads="1"/>
          </p:cNvSpPr>
          <p:nvPr/>
        </p:nvSpPr>
        <p:spPr bwMode="auto">
          <a:xfrm>
            <a:off x="2886513"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07</a:t>
            </a:r>
          </a:p>
        </p:txBody>
      </p:sp>
      <p:sp>
        <p:nvSpPr>
          <p:cNvPr id="49205" name="TextBox 37">
            <a:extLst>
              <a:ext uri="{FF2B5EF4-FFF2-40B4-BE49-F238E27FC236}">
                <a16:creationId xmlns:a16="http://schemas.microsoft.com/office/drawing/2014/main" id="{5D615962-DF15-3E41-B49D-05062FFB261A}"/>
              </a:ext>
            </a:extLst>
          </p:cNvPr>
          <p:cNvSpPr txBox="1">
            <a:spLocks noChangeArrowheads="1"/>
          </p:cNvSpPr>
          <p:nvPr/>
        </p:nvSpPr>
        <p:spPr bwMode="auto">
          <a:xfrm>
            <a:off x="987340"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08</a:t>
            </a:r>
          </a:p>
        </p:txBody>
      </p:sp>
      <p:sp>
        <p:nvSpPr>
          <p:cNvPr id="49206" name="TextBox 38">
            <a:extLst>
              <a:ext uri="{FF2B5EF4-FFF2-40B4-BE49-F238E27FC236}">
                <a16:creationId xmlns:a16="http://schemas.microsoft.com/office/drawing/2014/main" id="{4B9C11A7-031A-1E4C-B99A-C8028D0F44B8}"/>
              </a:ext>
            </a:extLst>
          </p:cNvPr>
          <p:cNvSpPr txBox="1">
            <a:spLocks noChangeArrowheads="1"/>
          </p:cNvSpPr>
          <p:nvPr/>
        </p:nvSpPr>
        <p:spPr bwMode="auto">
          <a:xfrm>
            <a:off x="1620025"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09</a:t>
            </a:r>
          </a:p>
        </p:txBody>
      </p:sp>
      <p:sp>
        <p:nvSpPr>
          <p:cNvPr id="49207" name="TextBox 39">
            <a:extLst>
              <a:ext uri="{FF2B5EF4-FFF2-40B4-BE49-F238E27FC236}">
                <a16:creationId xmlns:a16="http://schemas.microsoft.com/office/drawing/2014/main" id="{E8D0EA3D-D632-E34B-818C-96D2F0646CE1}"/>
              </a:ext>
            </a:extLst>
          </p:cNvPr>
          <p:cNvSpPr txBox="1">
            <a:spLocks noChangeArrowheads="1"/>
          </p:cNvSpPr>
          <p:nvPr/>
        </p:nvSpPr>
        <p:spPr bwMode="auto">
          <a:xfrm>
            <a:off x="2253827"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10</a:t>
            </a:r>
          </a:p>
        </p:txBody>
      </p:sp>
      <p:sp>
        <p:nvSpPr>
          <p:cNvPr id="49208" name="TextBox 40">
            <a:extLst>
              <a:ext uri="{FF2B5EF4-FFF2-40B4-BE49-F238E27FC236}">
                <a16:creationId xmlns:a16="http://schemas.microsoft.com/office/drawing/2014/main" id="{3D0442E0-BEF5-B140-B607-091DDAD087BE}"/>
              </a:ext>
            </a:extLst>
          </p:cNvPr>
          <p:cNvSpPr txBox="1">
            <a:spLocks noChangeArrowheads="1"/>
          </p:cNvSpPr>
          <p:nvPr/>
        </p:nvSpPr>
        <p:spPr bwMode="auto">
          <a:xfrm>
            <a:off x="2892092"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11</a:t>
            </a:r>
          </a:p>
        </p:txBody>
      </p:sp>
      <p:sp>
        <p:nvSpPr>
          <p:cNvPr id="49209" name="TextBox 41">
            <a:extLst>
              <a:ext uri="{FF2B5EF4-FFF2-40B4-BE49-F238E27FC236}">
                <a16:creationId xmlns:a16="http://schemas.microsoft.com/office/drawing/2014/main" id="{CC5747D9-037A-2744-AA7A-1A6AC94246D7}"/>
              </a:ext>
            </a:extLst>
          </p:cNvPr>
          <p:cNvSpPr txBox="1">
            <a:spLocks noChangeArrowheads="1"/>
          </p:cNvSpPr>
          <p:nvPr/>
        </p:nvSpPr>
        <p:spPr bwMode="auto">
          <a:xfrm>
            <a:off x="987340"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12</a:t>
            </a:r>
          </a:p>
        </p:txBody>
      </p:sp>
      <p:sp>
        <p:nvSpPr>
          <p:cNvPr id="49210" name="TextBox 42">
            <a:extLst>
              <a:ext uri="{FF2B5EF4-FFF2-40B4-BE49-F238E27FC236}">
                <a16:creationId xmlns:a16="http://schemas.microsoft.com/office/drawing/2014/main" id="{7EFC0CE0-FD7B-F14C-A365-FA3E9957B4D4}"/>
              </a:ext>
            </a:extLst>
          </p:cNvPr>
          <p:cNvSpPr txBox="1">
            <a:spLocks noChangeArrowheads="1"/>
          </p:cNvSpPr>
          <p:nvPr/>
        </p:nvSpPr>
        <p:spPr bwMode="auto">
          <a:xfrm>
            <a:off x="1620025"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13</a:t>
            </a:r>
          </a:p>
        </p:txBody>
      </p:sp>
      <p:sp>
        <p:nvSpPr>
          <p:cNvPr id="49211" name="TextBox 43">
            <a:extLst>
              <a:ext uri="{FF2B5EF4-FFF2-40B4-BE49-F238E27FC236}">
                <a16:creationId xmlns:a16="http://schemas.microsoft.com/office/drawing/2014/main" id="{76D0DE10-CD9D-6041-A2E0-25CA8ECFAF91}"/>
              </a:ext>
            </a:extLst>
          </p:cNvPr>
          <p:cNvSpPr txBox="1">
            <a:spLocks noChangeArrowheads="1"/>
          </p:cNvSpPr>
          <p:nvPr/>
        </p:nvSpPr>
        <p:spPr bwMode="auto">
          <a:xfrm>
            <a:off x="2253827"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14</a:t>
            </a:r>
          </a:p>
        </p:txBody>
      </p:sp>
      <p:sp>
        <p:nvSpPr>
          <p:cNvPr id="49212" name="TextBox 44">
            <a:extLst>
              <a:ext uri="{FF2B5EF4-FFF2-40B4-BE49-F238E27FC236}">
                <a16:creationId xmlns:a16="http://schemas.microsoft.com/office/drawing/2014/main" id="{86E685C0-721B-4045-BC70-EBC057E69498}"/>
              </a:ext>
            </a:extLst>
          </p:cNvPr>
          <p:cNvSpPr txBox="1">
            <a:spLocks noChangeArrowheads="1"/>
          </p:cNvSpPr>
          <p:nvPr/>
        </p:nvSpPr>
        <p:spPr bwMode="auto">
          <a:xfrm>
            <a:off x="2886513"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15</a:t>
            </a:r>
          </a:p>
        </p:txBody>
      </p:sp>
      <p:sp>
        <p:nvSpPr>
          <p:cNvPr id="3" name="Rectangle 2">
            <a:extLst>
              <a:ext uri="{FF2B5EF4-FFF2-40B4-BE49-F238E27FC236}">
                <a16:creationId xmlns:a16="http://schemas.microsoft.com/office/drawing/2014/main" id="{08D036F0-20DA-2F4B-9126-D1D9C2B354F1}"/>
              </a:ext>
            </a:extLst>
          </p:cNvPr>
          <p:cNvSpPr>
            <a:spLocks noChangeArrowheads="1"/>
          </p:cNvSpPr>
          <p:nvPr/>
        </p:nvSpPr>
        <p:spPr bwMode="auto">
          <a:xfrm>
            <a:off x="3947684" y="3177935"/>
            <a:ext cx="3543932" cy="1249749"/>
          </a:xfrm>
          <a:prstGeom prst="rect">
            <a:avLst/>
          </a:prstGeom>
          <a:blipFill dpi="0" rotWithShape="0">
            <a:blip r:embed="rId2"/>
            <a:srcRect/>
            <a:tile tx="0" ty="0" sx="100000" sy="100000" flip="none" algn="tl"/>
          </a:bli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s-ES_tradnl">
              <a:solidFill>
                <a:schemeClr val="lt1"/>
              </a:solidFill>
              <a:latin typeface="+mn-lt"/>
              <a:ea typeface="+mn-ea"/>
            </a:endParaRPr>
          </a:p>
        </p:txBody>
      </p:sp>
      <p:sp>
        <p:nvSpPr>
          <p:cNvPr id="4" name="Rectangle 3">
            <a:extLst>
              <a:ext uri="{FF2B5EF4-FFF2-40B4-BE49-F238E27FC236}">
                <a16:creationId xmlns:a16="http://schemas.microsoft.com/office/drawing/2014/main" id="{FFF7CD42-EE09-F744-88C9-8B8C422BBBFE}"/>
              </a:ext>
            </a:extLst>
          </p:cNvPr>
          <p:cNvSpPr>
            <a:spLocks noChangeArrowheads="1"/>
          </p:cNvSpPr>
          <p:nvPr/>
        </p:nvSpPr>
        <p:spPr bwMode="auto">
          <a:xfrm>
            <a:off x="4099439" y="3659981"/>
            <a:ext cx="1312237" cy="633801"/>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530">
                <a:solidFill>
                  <a:srgbClr val="0000FF"/>
                </a:solidFill>
                <a:latin typeface="+mn-lt"/>
                <a:ea typeface="+mn-ea"/>
              </a:rPr>
              <a:t>38</a:t>
            </a:r>
          </a:p>
        </p:txBody>
      </p:sp>
      <p:sp>
        <p:nvSpPr>
          <p:cNvPr id="49215" name="TextBox 4">
            <a:extLst>
              <a:ext uri="{FF2B5EF4-FFF2-40B4-BE49-F238E27FC236}">
                <a16:creationId xmlns:a16="http://schemas.microsoft.com/office/drawing/2014/main" id="{4BCFF825-C4BD-1143-A942-55F7B29E4E39}"/>
              </a:ext>
            </a:extLst>
          </p:cNvPr>
          <p:cNvSpPr txBox="1">
            <a:spLocks noChangeArrowheads="1"/>
          </p:cNvSpPr>
          <p:nvPr/>
        </p:nvSpPr>
        <p:spPr bwMode="auto">
          <a:xfrm>
            <a:off x="4108365" y="3320763"/>
            <a:ext cx="1285457" cy="287002"/>
          </a:xfrm>
          <a:prstGeom prst="rect">
            <a:avLst/>
          </a:prstGeom>
          <a:solidFill>
            <a:srgbClr val="E4F3F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acumulador</a:t>
            </a:r>
          </a:p>
        </p:txBody>
      </p:sp>
      <p:sp>
        <p:nvSpPr>
          <p:cNvPr id="49216" name="TextBox 5">
            <a:extLst>
              <a:ext uri="{FF2B5EF4-FFF2-40B4-BE49-F238E27FC236}">
                <a16:creationId xmlns:a16="http://schemas.microsoft.com/office/drawing/2014/main" id="{BB696996-B605-8B4C-879F-87604A05C0DB}"/>
              </a:ext>
            </a:extLst>
          </p:cNvPr>
          <p:cNvSpPr txBox="1">
            <a:spLocks noChangeArrowheads="1"/>
          </p:cNvSpPr>
          <p:nvPr/>
        </p:nvSpPr>
        <p:spPr bwMode="auto">
          <a:xfrm>
            <a:off x="3929830" y="2919058"/>
            <a:ext cx="1426994" cy="28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Unidad de Control</a:t>
            </a:r>
          </a:p>
        </p:txBody>
      </p:sp>
      <p:sp>
        <p:nvSpPr>
          <p:cNvPr id="51" name="Rectangle 50">
            <a:extLst>
              <a:ext uri="{FF2B5EF4-FFF2-40B4-BE49-F238E27FC236}">
                <a16:creationId xmlns:a16="http://schemas.microsoft.com/office/drawing/2014/main" id="{02C45C34-3B3A-5744-97E7-1013CFF01F12}"/>
              </a:ext>
            </a:extLst>
          </p:cNvPr>
          <p:cNvSpPr>
            <a:spLocks noChangeArrowheads="1"/>
          </p:cNvSpPr>
          <p:nvPr/>
        </p:nvSpPr>
        <p:spPr bwMode="auto">
          <a:xfrm>
            <a:off x="6661425" y="3347544"/>
            <a:ext cx="633801" cy="446339"/>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2</a:t>
            </a:r>
          </a:p>
        </p:txBody>
      </p:sp>
      <p:sp>
        <p:nvSpPr>
          <p:cNvPr id="52" name="TextBox 51">
            <a:extLst>
              <a:ext uri="{FF2B5EF4-FFF2-40B4-BE49-F238E27FC236}">
                <a16:creationId xmlns:a16="http://schemas.microsoft.com/office/drawing/2014/main" id="{7D052F45-16FD-814E-9486-FF1FAC173A85}"/>
              </a:ext>
            </a:extLst>
          </p:cNvPr>
          <p:cNvSpPr txBox="1"/>
          <p:nvPr/>
        </p:nvSpPr>
        <p:spPr>
          <a:xfrm>
            <a:off x="5478627" y="3320764"/>
            <a:ext cx="1097994" cy="461665"/>
          </a:xfrm>
          <a:prstGeom prst="rect">
            <a:avLst/>
          </a:prstGeom>
          <a:solidFill>
            <a:schemeClr val="accent1">
              <a:lumMod val="20000"/>
              <a:lumOff val="80000"/>
            </a:schemeClr>
          </a:solidFill>
        </p:spPr>
        <p:txBody>
          <a:bodyPr>
            <a:spAutoFit/>
          </a:bodyPr>
          <a:lstStyle/>
          <a:p>
            <a:pPr>
              <a:defRPr/>
            </a:pPr>
            <a:r>
              <a:rPr lang="es-ES_tradnl" sz="1200" dirty="0">
                <a:latin typeface="Myriad Pro"/>
                <a:ea typeface="ＭＳ Ｐゴシック" charset="0"/>
                <a:cs typeface="Myriad Pro"/>
              </a:rPr>
              <a:t>contador del programa</a:t>
            </a:r>
          </a:p>
        </p:txBody>
      </p:sp>
      <p:sp>
        <p:nvSpPr>
          <p:cNvPr id="53" name="TextBox 52">
            <a:extLst>
              <a:ext uri="{FF2B5EF4-FFF2-40B4-BE49-F238E27FC236}">
                <a16:creationId xmlns:a16="http://schemas.microsoft.com/office/drawing/2014/main" id="{F312CA9B-766E-9E4F-ACC2-338AE8DE0D16}"/>
              </a:ext>
            </a:extLst>
          </p:cNvPr>
          <p:cNvSpPr txBox="1"/>
          <p:nvPr/>
        </p:nvSpPr>
        <p:spPr>
          <a:xfrm>
            <a:off x="5478626" y="3839633"/>
            <a:ext cx="1045550" cy="481670"/>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dirección de memoria</a:t>
            </a:r>
          </a:p>
        </p:txBody>
      </p:sp>
      <p:sp>
        <p:nvSpPr>
          <p:cNvPr id="54" name="Rectangle 53">
            <a:extLst>
              <a:ext uri="{FF2B5EF4-FFF2-40B4-BE49-F238E27FC236}">
                <a16:creationId xmlns:a16="http://schemas.microsoft.com/office/drawing/2014/main" id="{C55C92F6-BC03-9545-85FC-ED049D58D7AA}"/>
              </a:ext>
            </a:extLst>
          </p:cNvPr>
          <p:cNvSpPr>
            <a:spLocks noChangeArrowheads="1"/>
          </p:cNvSpPr>
          <p:nvPr/>
        </p:nvSpPr>
        <p:spPr bwMode="auto">
          <a:xfrm>
            <a:off x="6661425" y="3865297"/>
            <a:ext cx="633801" cy="428486"/>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1</a:t>
            </a:r>
          </a:p>
        </p:txBody>
      </p:sp>
      <p:sp>
        <p:nvSpPr>
          <p:cNvPr id="9" name="Marcador de pie de página 8">
            <a:extLst>
              <a:ext uri="{FF2B5EF4-FFF2-40B4-BE49-F238E27FC236}">
                <a16:creationId xmlns:a16="http://schemas.microsoft.com/office/drawing/2014/main" id="{06142A98-631F-9941-99C1-2EE3118DC2CA}"/>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72947927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1F67433-7001-264D-AC60-78FC1F166287}"/>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11</a:t>
            </a:fld>
            <a:endParaRPr lang="es-CL"/>
          </a:p>
        </p:txBody>
      </p:sp>
      <p:sp>
        <p:nvSpPr>
          <p:cNvPr id="50179" name="Title 1">
            <a:extLst>
              <a:ext uri="{FF2B5EF4-FFF2-40B4-BE49-F238E27FC236}">
                <a16:creationId xmlns:a16="http://schemas.microsoft.com/office/drawing/2014/main" id="{E6D7C295-E7B4-7E44-97FE-253CA9B9D82A}"/>
              </a:ext>
            </a:extLst>
          </p:cNvPr>
          <p:cNvSpPr>
            <a:spLocks noGrp="1"/>
          </p:cNvSpPr>
          <p:nvPr>
            <p:ph type="title"/>
          </p:nvPr>
        </p:nvSpPr>
        <p:spPr>
          <a:xfrm>
            <a:off x="-1" y="0"/>
            <a:ext cx="6612680" cy="688975"/>
          </a:xfrm>
        </p:spPr>
        <p:txBody>
          <a:bodyPr>
            <a:normAutofit fontScale="90000"/>
          </a:bodyPr>
          <a:lstStyle/>
          <a:p>
            <a:r>
              <a:rPr lang="es-CL" altLang="es-CL" dirty="0"/>
              <a:t>Programación</a:t>
            </a:r>
            <a:br>
              <a:rPr lang="es-CL" altLang="es-CL" dirty="0"/>
            </a:br>
            <a:r>
              <a:rPr lang="es-CL" altLang="es-CL" dirty="0"/>
              <a:t>a nivel de CPU</a:t>
            </a:r>
            <a:endParaRPr lang="es-ES_tradnl" altLang="es-CL" dirty="0"/>
          </a:p>
        </p:txBody>
      </p:sp>
      <p:graphicFrame>
        <p:nvGraphicFramePr>
          <p:cNvPr id="13" name="Table 12">
            <a:extLst>
              <a:ext uri="{FF2B5EF4-FFF2-40B4-BE49-F238E27FC236}">
                <a16:creationId xmlns:a16="http://schemas.microsoft.com/office/drawing/2014/main" id="{2DEF20A1-9B6A-5C49-B7CC-3F4C890438F9}"/>
              </a:ext>
            </a:extLst>
          </p:cNvPr>
          <p:cNvGraphicFramePr>
            <a:graphicFrameLocks noGrp="1"/>
          </p:cNvGraphicFramePr>
          <p:nvPr>
            <p:extLst>
              <p:ext uri="{D42A27DB-BD31-4B8C-83A1-F6EECF244321}">
                <p14:modId xmlns:p14="http://schemas.microsoft.com/office/powerpoint/2010/main" val="2219406549"/>
              </p:ext>
            </p:extLst>
          </p:nvPr>
        </p:nvGraphicFramePr>
        <p:xfrm>
          <a:off x="833353" y="1071214"/>
          <a:ext cx="6649336" cy="1447980"/>
        </p:xfrm>
        <a:graphic>
          <a:graphicData uri="http://schemas.openxmlformats.org/drawingml/2006/table">
            <a:tbl>
              <a:tblPr/>
              <a:tblGrid>
                <a:gridCol w="1303310">
                  <a:extLst>
                    <a:ext uri="{9D8B030D-6E8A-4147-A177-3AD203B41FA5}">
                      <a16:colId xmlns:a16="http://schemas.microsoft.com/office/drawing/2014/main" val="278859193"/>
                    </a:ext>
                  </a:extLst>
                </a:gridCol>
                <a:gridCol w="755429">
                  <a:extLst>
                    <a:ext uri="{9D8B030D-6E8A-4147-A177-3AD203B41FA5}">
                      <a16:colId xmlns:a16="http://schemas.microsoft.com/office/drawing/2014/main" val="2176815206"/>
                    </a:ext>
                  </a:extLst>
                </a:gridCol>
                <a:gridCol w="4590597">
                  <a:extLst>
                    <a:ext uri="{9D8B030D-6E8A-4147-A177-3AD203B41FA5}">
                      <a16:colId xmlns:a16="http://schemas.microsoft.com/office/drawing/2014/main" val="796704435"/>
                    </a:ext>
                  </a:extLst>
                </a:gridCol>
              </a:tblGrid>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Operación</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80B226"/>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Opcode</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Explicación</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F4D00"/>
                    </a:solidFill>
                  </a:tcPr>
                </a:tc>
                <a:extLst>
                  <a:ext uri="{0D108BD9-81ED-4DB2-BD59-A6C34878D82A}">
                    <a16:rowId xmlns:a16="http://schemas.microsoft.com/office/drawing/2014/main" val="4221588314"/>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1x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2255921376"/>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2x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66172168"/>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(load)</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3x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el contenido de una dirección en el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1711123925"/>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Guarda (store)</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4x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Guarda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el</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contenido</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del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acumulador</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en</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una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dirección</a:t>
                      </a:r>
                      <a:endPar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09592647"/>
                  </a:ext>
                </a:extLst>
              </a:tr>
            </a:tbl>
          </a:graphicData>
        </a:graphic>
      </p:graphicFrame>
      <p:sp>
        <p:nvSpPr>
          <p:cNvPr id="14" name="Rectangle 13">
            <a:extLst>
              <a:ext uri="{FF2B5EF4-FFF2-40B4-BE49-F238E27FC236}">
                <a16:creationId xmlns:a16="http://schemas.microsoft.com/office/drawing/2014/main" id="{E87E60D0-92C0-6646-A0F2-25FD40B48919}"/>
              </a:ext>
            </a:extLst>
          </p:cNvPr>
          <p:cNvSpPr/>
          <p:nvPr/>
        </p:nvSpPr>
        <p:spPr>
          <a:xfrm>
            <a:off x="852260"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3x08</a:t>
            </a:r>
          </a:p>
        </p:txBody>
      </p:sp>
      <p:sp>
        <p:nvSpPr>
          <p:cNvPr id="15" name="Rectangle 14">
            <a:extLst>
              <a:ext uri="{FF2B5EF4-FFF2-40B4-BE49-F238E27FC236}">
                <a16:creationId xmlns:a16="http://schemas.microsoft.com/office/drawing/2014/main" id="{3B90D3B5-C3B5-4B47-9AA4-41C8DB43DF18}"/>
              </a:ext>
            </a:extLst>
          </p:cNvPr>
          <p:cNvSpPr/>
          <p:nvPr/>
        </p:nvSpPr>
        <p:spPr>
          <a:xfrm>
            <a:off x="1485583"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1x09</a:t>
            </a:r>
          </a:p>
        </p:txBody>
      </p:sp>
      <p:sp>
        <p:nvSpPr>
          <p:cNvPr id="16" name="Rectangle 15">
            <a:extLst>
              <a:ext uri="{FF2B5EF4-FFF2-40B4-BE49-F238E27FC236}">
                <a16:creationId xmlns:a16="http://schemas.microsoft.com/office/drawing/2014/main" id="{3DD00904-608E-4F43-92B2-11C60F93F5F6}"/>
              </a:ext>
            </a:extLst>
          </p:cNvPr>
          <p:cNvSpPr/>
          <p:nvPr/>
        </p:nvSpPr>
        <p:spPr>
          <a:xfrm>
            <a:off x="2118906" y="3215424"/>
            <a:ext cx="539601" cy="539601"/>
          </a:xfrm>
          <a:prstGeom prst="rect">
            <a:avLst/>
          </a:prstGeom>
          <a:solidFill>
            <a:schemeClr val="accent2">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2x10</a:t>
            </a:r>
          </a:p>
        </p:txBody>
      </p:sp>
      <p:sp>
        <p:nvSpPr>
          <p:cNvPr id="17" name="Rectangle 16">
            <a:extLst>
              <a:ext uri="{FF2B5EF4-FFF2-40B4-BE49-F238E27FC236}">
                <a16:creationId xmlns:a16="http://schemas.microsoft.com/office/drawing/2014/main" id="{C7407513-C4A4-5B4C-B744-B0A47A605600}"/>
              </a:ext>
            </a:extLst>
          </p:cNvPr>
          <p:cNvSpPr/>
          <p:nvPr/>
        </p:nvSpPr>
        <p:spPr>
          <a:xfrm>
            <a:off x="2752228"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4x08</a:t>
            </a:r>
          </a:p>
        </p:txBody>
      </p:sp>
      <p:sp>
        <p:nvSpPr>
          <p:cNvPr id="50209" name="TextBox 17">
            <a:extLst>
              <a:ext uri="{FF2B5EF4-FFF2-40B4-BE49-F238E27FC236}">
                <a16:creationId xmlns:a16="http://schemas.microsoft.com/office/drawing/2014/main" id="{A99D80A1-8DD8-0F4B-AE96-DAE5FAC30D6F}"/>
              </a:ext>
            </a:extLst>
          </p:cNvPr>
          <p:cNvSpPr txBox="1">
            <a:spLocks noChangeArrowheads="1"/>
          </p:cNvSpPr>
          <p:nvPr/>
        </p:nvSpPr>
        <p:spPr bwMode="auto">
          <a:xfrm>
            <a:off x="987340"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00</a:t>
            </a:r>
          </a:p>
        </p:txBody>
      </p:sp>
      <p:sp>
        <p:nvSpPr>
          <p:cNvPr id="50210" name="TextBox 18">
            <a:extLst>
              <a:ext uri="{FF2B5EF4-FFF2-40B4-BE49-F238E27FC236}">
                <a16:creationId xmlns:a16="http://schemas.microsoft.com/office/drawing/2014/main" id="{18DEC2BB-DF2D-0946-9940-F3EA421F371A}"/>
              </a:ext>
            </a:extLst>
          </p:cNvPr>
          <p:cNvSpPr txBox="1">
            <a:spLocks noChangeArrowheads="1"/>
          </p:cNvSpPr>
          <p:nvPr/>
        </p:nvSpPr>
        <p:spPr bwMode="auto">
          <a:xfrm>
            <a:off x="1620025"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01</a:t>
            </a:r>
          </a:p>
        </p:txBody>
      </p:sp>
      <p:sp>
        <p:nvSpPr>
          <p:cNvPr id="50211" name="TextBox 19">
            <a:extLst>
              <a:ext uri="{FF2B5EF4-FFF2-40B4-BE49-F238E27FC236}">
                <a16:creationId xmlns:a16="http://schemas.microsoft.com/office/drawing/2014/main" id="{362DEA69-8CCD-254C-8C55-B90459417D4F}"/>
              </a:ext>
            </a:extLst>
          </p:cNvPr>
          <p:cNvSpPr txBox="1">
            <a:spLocks noChangeArrowheads="1"/>
          </p:cNvSpPr>
          <p:nvPr/>
        </p:nvSpPr>
        <p:spPr bwMode="auto">
          <a:xfrm>
            <a:off x="2253827"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02</a:t>
            </a:r>
          </a:p>
        </p:txBody>
      </p:sp>
      <p:sp>
        <p:nvSpPr>
          <p:cNvPr id="50212" name="TextBox 20">
            <a:extLst>
              <a:ext uri="{FF2B5EF4-FFF2-40B4-BE49-F238E27FC236}">
                <a16:creationId xmlns:a16="http://schemas.microsoft.com/office/drawing/2014/main" id="{DD9ACB04-8908-5B4F-9D34-877CB49CACE6}"/>
              </a:ext>
            </a:extLst>
          </p:cNvPr>
          <p:cNvSpPr txBox="1">
            <a:spLocks noChangeArrowheads="1"/>
          </p:cNvSpPr>
          <p:nvPr/>
        </p:nvSpPr>
        <p:spPr bwMode="auto">
          <a:xfrm>
            <a:off x="2886513"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03</a:t>
            </a:r>
          </a:p>
        </p:txBody>
      </p:sp>
      <p:sp>
        <p:nvSpPr>
          <p:cNvPr id="22" name="Rectangle 21">
            <a:extLst>
              <a:ext uri="{FF2B5EF4-FFF2-40B4-BE49-F238E27FC236}">
                <a16:creationId xmlns:a16="http://schemas.microsoft.com/office/drawing/2014/main" id="{C46904DD-F499-254E-AC84-FE12F2447BFB}"/>
              </a:ext>
            </a:extLst>
          </p:cNvPr>
          <p:cNvSpPr/>
          <p:nvPr/>
        </p:nvSpPr>
        <p:spPr>
          <a:xfrm>
            <a:off x="1485583"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3" name="Rectangle 22">
            <a:extLst>
              <a:ext uri="{FF2B5EF4-FFF2-40B4-BE49-F238E27FC236}">
                <a16:creationId xmlns:a16="http://schemas.microsoft.com/office/drawing/2014/main" id="{62D47FFA-C891-5C4B-83BC-C894FF5EBE30}"/>
              </a:ext>
            </a:extLst>
          </p:cNvPr>
          <p:cNvSpPr/>
          <p:nvPr/>
        </p:nvSpPr>
        <p:spPr>
          <a:xfrm>
            <a:off x="2118906"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4" name="Rectangle 23">
            <a:extLst>
              <a:ext uri="{FF2B5EF4-FFF2-40B4-BE49-F238E27FC236}">
                <a16:creationId xmlns:a16="http://schemas.microsoft.com/office/drawing/2014/main" id="{E052EFBC-65A1-3348-A2FD-C2028EC3A7FB}"/>
              </a:ext>
            </a:extLst>
          </p:cNvPr>
          <p:cNvSpPr/>
          <p:nvPr/>
        </p:nvSpPr>
        <p:spPr>
          <a:xfrm>
            <a:off x="852260"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0x00</a:t>
            </a:r>
          </a:p>
        </p:txBody>
      </p:sp>
      <p:sp>
        <p:nvSpPr>
          <p:cNvPr id="25" name="Rectangle 24">
            <a:extLst>
              <a:ext uri="{FF2B5EF4-FFF2-40B4-BE49-F238E27FC236}">
                <a16:creationId xmlns:a16="http://schemas.microsoft.com/office/drawing/2014/main" id="{36713ED9-C13E-4141-B895-7E5C9279BF6E}"/>
              </a:ext>
            </a:extLst>
          </p:cNvPr>
          <p:cNvSpPr/>
          <p:nvPr/>
        </p:nvSpPr>
        <p:spPr>
          <a:xfrm>
            <a:off x="2752228"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6" name="Rectangle 25">
            <a:extLst>
              <a:ext uri="{FF2B5EF4-FFF2-40B4-BE49-F238E27FC236}">
                <a16:creationId xmlns:a16="http://schemas.microsoft.com/office/drawing/2014/main" id="{3A5A6B26-EC86-C945-8D08-CEB33C2ADF64}"/>
              </a:ext>
            </a:extLst>
          </p:cNvPr>
          <p:cNvSpPr/>
          <p:nvPr/>
        </p:nvSpPr>
        <p:spPr>
          <a:xfrm>
            <a:off x="852260"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7</a:t>
            </a:r>
          </a:p>
        </p:txBody>
      </p:sp>
      <p:sp>
        <p:nvSpPr>
          <p:cNvPr id="27" name="Rectangle 26">
            <a:extLst>
              <a:ext uri="{FF2B5EF4-FFF2-40B4-BE49-F238E27FC236}">
                <a16:creationId xmlns:a16="http://schemas.microsoft.com/office/drawing/2014/main" id="{84AF146D-9E0A-9B44-B4D0-B201C6E75C2A}"/>
              </a:ext>
            </a:extLst>
          </p:cNvPr>
          <p:cNvSpPr/>
          <p:nvPr/>
        </p:nvSpPr>
        <p:spPr>
          <a:xfrm>
            <a:off x="1485583"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31</a:t>
            </a:r>
          </a:p>
        </p:txBody>
      </p:sp>
      <p:sp>
        <p:nvSpPr>
          <p:cNvPr id="28" name="Rectangle 27">
            <a:extLst>
              <a:ext uri="{FF2B5EF4-FFF2-40B4-BE49-F238E27FC236}">
                <a16:creationId xmlns:a16="http://schemas.microsoft.com/office/drawing/2014/main" id="{A3426755-349A-B043-AB9B-AD4F4B8F660F}"/>
              </a:ext>
            </a:extLst>
          </p:cNvPr>
          <p:cNvSpPr/>
          <p:nvPr/>
        </p:nvSpPr>
        <p:spPr>
          <a:xfrm>
            <a:off x="2118906"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20</a:t>
            </a:r>
          </a:p>
        </p:txBody>
      </p:sp>
      <p:sp>
        <p:nvSpPr>
          <p:cNvPr id="29" name="Rectangle 28">
            <a:extLst>
              <a:ext uri="{FF2B5EF4-FFF2-40B4-BE49-F238E27FC236}">
                <a16:creationId xmlns:a16="http://schemas.microsoft.com/office/drawing/2014/main" id="{746C3FF8-BE55-2848-8C65-40C3A7D3C533}"/>
              </a:ext>
            </a:extLst>
          </p:cNvPr>
          <p:cNvSpPr/>
          <p:nvPr/>
        </p:nvSpPr>
        <p:spPr>
          <a:xfrm>
            <a:off x="2752228"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0" name="Rectangle 29">
            <a:extLst>
              <a:ext uri="{FF2B5EF4-FFF2-40B4-BE49-F238E27FC236}">
                <a16:creationId xmlns:a16="http://schemas.microsoft.com/office/drawing/2014/main" id="{45121A67-4054-7648-AB49-B96E0B0A1D0D}"/>
              </a:ext>
            </a:extLst>
          </p:cNvPr>
          <p:cNvSpPr/>
          <p:nvPr/>
        </p:nvSpPr>
        <p:spPr>
          <a:xfrm>
            <a:off x="1485583"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1" name="Rectangle 30">
            <a:extLst>
              <a:ext uri="{FF2B5EF4-FFF2-40B4-BE49-F238E27FC236}">
                <a16:creationId xmlns:a16="http://schemas.microsoft.com/office/drawing/2014/main" id="{E6484A19-47D3-CB4D-9780-1BDB2A1E4058}"/>
              </a:ext>
            </a:extLst>
          </p:cNvPr>
          <p:cNvSpPr/>
          <p:nvPr/>
        </p:nvSpPr>
        <p:spPr>
          <a:xfrm>
            <a:off x="2118906"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2" name="Rectangle 31">
            <a:extLst>
              <a:ext uri="{FF2B5EF4-FFF2-40B4-BE49-F238E27FC236}">
                <a16:creationId xmlns:a16="http://schemas.microsoft.com/office/drawing/2014/main" id="{73DF778E-FBC3-D44B-8D2E-966C500BACA7}"/>
              </a:ext>
            </a:extLst>
          </p:cNvPr>
          <p:cNvSpPr/>
          <p:nvPr/>
        </p:nvSpPr>
        <p:spPr>
          <a:xfrm>
            <a:off x="852260"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3" name="Rectangle 32">
            <a:extLst>
              <a:ext uri="{FF2B5EF4-FFF2-40B4-BE49-F238E27FC236}">
                <a16:creationId xmlns:a16="http://schemas.microsoft.com/office/drawing/2014/main" id="{1D40CCFE-5728-9D41-BB24-0D49EC5C0BB8}"/>
              </a:ext>
            </a:extLst>
          </p:cNvPr>
          <p:cNvSpPr/>
          <p:nvPr/>
        </p:nvSpPr>
        <p:spPr>
          <a:xfrm>
            <a:off x="2752228"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50225" name="TextBox 33">
            <a:extLst>
              <a:ext uri="{FF2B5EF4-FFF2-40B4-BE49-F238E27FC236}">
                <a16:creationId xmlns:a16="http://schemas.microsoft.com/office/drawing/2014/main" id="{D7F24348-4954-C94A-8873-741703B04DAD}"/>
              </a:ext>
            </a:extLst>
          </p:cNvPr>
          <p:cNvSpPr txBox="1">
            <a:spLocks noChangeArrowheads="1"/>
          </p:cNvSpPr>
          <p:nvPr/>
        </p:nvSpPr>
        <p:spPr bwMode="auto">
          <a:xfrm>
            <a:off x="987340"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04</a:t>
            </a:r>
          </a:p>
        </p:txBody>
      </p:sp>
      <p:sp>
        <p:nvSpPr>
          <p:cNvPr id="50226" name="TextBox 34">
            <a:extLst>
              <a:ext uri="{FF2B5EF4-FFF2-40B4-BE49-F238E27FC236}">
                <a16:creationId xmlns:a16="http://schemas.microsoft.com/office/drawing/2014/main" id="{5DB72E71-76FC-4A4C-B050-C2D77E916388}"/>
              </a:ext>
            </a:extLst>
          </p:cNvPr>
          <p:cNvSpPr txBox="1">
            <a:spLocks noChangeArrowheads="1"/>
          </p:cNvSpPr>
          <p:nvPr/>
        </p:nvSpPr>
        <p:spPr bwMode="auto">
          <a:xfrm>
            <a:off x="1620025"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05</a:t>
            </a:r>
          </a:p>
        </p:txBody>
      </p:sp>
      <p:sp>
        <p:nvSpPr>
          <p:cNvPr id="50227" name="TextBox 35">
            <a:extLst>
              <a:ext uri="{FF2B5EF4-FFF2-40B4-BE49-F238E27FC236}">
                <a16:creationId xmlns:a16="http://schemas.microsoft.com/office/drawing/2014/main" id="{0300E83E-81D1-C149-87FD-44F773023A31}"/>
              </a:ext>
            </a:extLst>
          </p:cNvPr>
          <p:cNvSpPr txBox="1">
            <a:spLocks noChangeArrowheads="1"/>
          </p:cNvSpPr>
          <p:nvPr/>
        </p:nvSpPr>
        <p:spPr bwMode="auto">
          <a:xfrm>
            <a:off x="2253827"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06</a:t>
            </a:r>
          </a:p>
        </p:txBody>
      </p:sp>
      <p:sp>
        <p:nvSpPr>
          <p:cNvPr id="50228" name="TextBox 36">
            <a:extLst>
              <a:ext uri="{FF2B5EF4-FFF2-40B4-BE49-F238E27FC236}">
                <a16:creationId xmlns:a16="http://schemas.microsoft.com/office/drawing/2014/main" id="{C32530A9-0DBE-A742-8A6A-DC175C2ABD36}"/>
              </a:ext>
            </a:extLst>
          </p:cNvPr>
          <p:cNvSpPr txBox="1">
            <a:spLocks noChangeArrowheads="1"/>
          </p:cNvSpPr>
          <p:nvPr/>
        </p:nvSpPr>
        <p:spPr bwMode="auto">
          <a:xfrm>
            <a:off x="2886513"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07</a:t>
            </a:r>
          </a:p>
        </p:txBody>
      </p:sp>
      <p:sp>
        <p:nvSpPr>
          <p:cNvPr id="50229" name="TextBox 37">
            <a:extLst>
              <a:ext uri="{FF2B5EF4-FFF2-40B4-BE49-F238E27FC236}">
                <a16:creationId xmlns:a16="http://schemas.microsoft.com/office/drawing/2014/main" id="{C4FEE29F-180E-684B-AEBA-AA6B3E8684C9}"/>
              </a:ext>
            </a:extLst>
          </p:cNvPr>
          <p:cNvSpPr txBox="1">
            <a:spLocks noChangeArrowheads="1"/>
          </p:cNvSpPr>
          <p:nvPr/>
        </p:nvSpPr>
        <p:spPr bwMode="auto">
          <a:xfrm>
            <a:off x="987340"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08</a:t>
            </a:r>
          </a:p>
        </p:txBody>
      </p:sp>
      <p:sp>
        <p:nvSpPr>
          <p:cNvPr id="50230" name="TextBox 38">
            <a:extLst>
              <a:ext uri="{FF2B5EF4-FFF2-40B4-BE49-F238E27FC236}">
                <a16:creationId xmlns:a16="http://schemas.microsoft.com/office/drawing/2014/main" id="{439BF471-1CFB-7B47-9A33-392719E8AF14}"/>
              </a:ext>
            </a:extLst>
          </p:cNvPr>
          <p:cNvSpPr txBox="1">
            <a:spLocks noChangeArrowheads="1"/>
          </p:cNvSpPr>
          <p:nvPr/>
        </p:nvSpPr>
        <p:spPr bwMode="auto">
          <a:xfrm>
            <a:off x="1620025"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09</a:t>
            </a:r>
          </a:p>
        </p:txBody>
      </p:sp>
      <p:sp>
        <p:nvSpPr>
          <p:cNvPr id="50231" name="TextBox 39">
            <a:extLst>
              <a:ext uri="{FF2B5EF4-FFF2-40B4-BE49-F238E27FC236}">
                <a16:creationId xmlns:a16="http://schemas.microsoft.com/office/drawing/2014/main" id="{6D4BEA27-29AB-A642-8A89-BB600FD32D0C}"/>
              </a:ext>
            </a:extLst>
          </p:cNvPr>
          <p:cNvSpPr txBox="1">
            <a:spLocks noChangeArrowheads="1"/>
          </p:cNvSpPr>
          <p:nvPr/>
        </p:nvSpPr>
        <p:spPr bwMode="auto">
          <a:xfrm>
            <a:off x="2253827"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10</a:t>
            </a:r>
          </a:p>
        </p:txBody>
      </p:sp>
      <p:sp>
        <p:nvSpPr>
          <p:cNvPr id="50232" name="TextBox 40">
            <a:extLst>
              <a:ext uri="{FF2B5EF4-FFF2-40B4-BE49-F238E27FC236}">
                <a16:creationId xmlns:a16="http://schemas.microsoft.com/office/drawing/2014/main" id="{75EC4C22-7034-7B43-A2FA-7990B17BC442}"/>
              </a:ext>
            </a:extLst>
          </p:cNvPr>
          <p:cNvSpPr txBox="1">
            <a:spLocks noChangeArrowheads="1"/>
          </p:cNvSpPr>
          <p:nvPr/>
        </p:nvSpPr>
        <p:spPr bwMode="auto">
          <a:xfrm>
            <a:off x="2892092"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11</a:t>
            </a:r>
          </a:p>
        </p:txBody>
      </p:sp>
      <p:sp>
        <p:nvSpPr>
          <p:cNvPr id="50233" name="TextBox 41">
            <a:extLst>
              <a:ext uri="{FF2B5EF4-FFF2-40B4-BE49-F238E27FC236}">
                <a16:creationId xmlns:a16="http://schemas.microsoft.com/office/drawing/2014/main" id="{DC866E8D-4B25-C647-9D94-903964BBBE8F}"/>
              </a:ext>
            </a:extLst>
          </p:cNvPr>
          <p:cNvSpPr txBox="1">
            <a:spLocks noChangeArrowheads="1"/>
          </p:cNvSpPr>
          <p:nvPr/>
        </p:nvSpPr>
        <p:spPr bwMode="auto">
          <a:xfrm>
            <a:off x="987340"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12</a:t>
            </a:r>
          </a:p>
        </p:txBody>
      </p:sp>
      <p:sp>
        <p:nvSpPr>
          <p:cNvPr id="50234" name="TextBox 42">
            <a:extLst>
              <a:ext uri="{FF2B5EF4-FFF2-40B4-BE49-F238E27FC236}">
                <a16:creationId xmlns:a16="http://schemas.microsoft.com/office/drawing/2014/main" id="{FE770641-6156-B548-8FC6-9151ABCC6191}"/>
              </a:ext>
            </a:extLst>
          </p:cNvPr>
          <p:cNvSpPr txBox="1">
            <a:spLocks noChangeArrowheads="1"/>
          </p:cNvSpPr>
          <p:nvPr/>
        </p:nvSpPr>
        <p:spPr bwMode="auto">
          <a:xfrm>
            <a:off x="1620025"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13</a:t>
            </a:r>
          </a:p>
        </p:txBody>
      </p:sp>
      <p:sp>
        <p:nvSpPr>
          <p:cNvPr id="50235" name="TextBox 43">
            <a:extLst>
              <a:ext uri="{FF2B5EF4-FFF2-40B4-BE49-F238E27FC236}">
                <a16:creationId xmlns:a16="http://schemas.microsoft.com/office/drawing/2014/main" id="{B11C37DA-44CD-E644-9141-5FFED705CC24}"/>
              </a:ext>
            </a:extLst>
          </p:cNvPr>
          <p:cNvSpPr txBox="1">
            <a:spLocks noChangeArrowheads="1"/>
          </p:cNvSpPr>
          <p:nvPr/>
        </p:nvSpPr>
        <p:spPr bwMode="auto">
          <a:xfrm>
            <a:off x="2253827"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14</a:t>
            </a:r>
          </a:p>
        </p:txBody>
      </p:sp>
      <p:sp>
        <p:nvSpPr>
          <p:cNvPr id="50236" name="TextBox 44">
            <a:extLst>
              <a:ext uri="{FF2B5EF4-FFF2-40B4-BE49-F238E27FC236}">
                <a16:creationId xmlns:a16="http://schemas.microsoft.com/office/drawing/2014/main" id="{B9EC96B8-F0D3-F643-8ED7-8F4E161F4E0F}"/>
              </a:ext>
            </a:extLst>
          </p:cNvPr>
          <p:cNvSpPr txBox="1">
            <a:spLocks noChangeArrowheads="1"/>
          </p:cNvSpPr>
          <p:nvPr/>
        </p:nvSpPr>
        <p:spPr bwMode="auto">
          <a:xfrm>
            <a:off x="2886513"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15</a:t>
            </a:r>
          </a:p>
        </p:txBody>
      </p:sp>
      <p:sp>
        <p:nvSpPr>
          <p:cNvPr id="3" name="Rectangle 2">
            <a:extLst>
              <a:ext uri="{FF2B5EF4-FFF2-40B4-BE49-F238E27FC236}">
                <a16:creationId xmlns:a16="http://schemas.microsoft.com/office/drawing/2014/main" id="{3B9333A8-A853-E143-92B4-8A5B7C4FE5B6}"/>
              </a:ext>
            </a:extLst>
          </p:cNvPr>
          <p:cNvSpPr>
            <a:spLocks noChangeArrowheads="1"/>
          </p:cNvSpPr>
          <p:nvPr/>
        </p:nvSpPr>
        <p:spPr bwMode="auto">
          <a:xfrm>
            <a:off x="3947684" y="3177935"/>
            <a:ext cx="3543932" cy="1249749"/>
          </a:xfrm>
          <a:prstGeom prst="rect">
            <a:avLst/>
          </a:prstGeom>
          <a:blipFill dpi="0" rotWithShape="0">
            <a:blip r:embed="rId2"/>
            <a:srcRect/>
            <a:tile tx="0" ty="0" sx="100000" sy="100000" flip="none" algn="tl"/>
          </a:bli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s-ES_tradnl">
              <a:solidFill>
                <a:schemeClr val="lt1"/>
              </a:solidFill>
              <a:latin typeface="+mn-lt"/>
              <a:ea typeface="+mn-ea"/>
            </a:endParaRPr>
          </a:p>
        </p:txBody>
      </p:sp>
      <p:sp>
        <p:nvSpPr>
          <p:cNvPr id="4" name="Rectangle 3">
            <a:extLst>
              <a:ext uri="{FF2B5EF4-FFF2-40B4-BE49-F238E27FC236}">
                <a16:creationId xmlns:a16="http://schemas.microsoft.com/office/drawing/2014/main" id="{2BC47EF5-8FBC-344F-BF63-57C7844763BE}"/>
              </a:ext>
            </a:extLst>
          </p:cNvPr>
          <p:cNvSpPr>
            <a:spLocks noChangeArrowheads="1"/>
          </p:cNvSpPr>
          <p:nvPr/>
        </p:nvSpPr>
        <p:spPr bwMode="auto">
          <a:xfrm>
            <a:off x="4099439" y="3659981"/>
            <a:ext cx="1312237" cy="633801"/>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530">
                <a:solidFill>
                  <a:srgbClr val="0000FF"/>
                </a:solidFill>
                <a:latin typeface="+mn-lt"/>
                <a:ea typeface="+mn-ea"/>
              </a:rPr>
              <a:t>18</a:t>
            </a:r>
          </a:p>
        </p:txBody>
      </p:sp>
      <p:sp>
        <p:nvSpPr>
          <p:cNvPr id="50239" name="TextBox 4">
            <a:extLst>
              <a:ext uri="{FF2B5EF4-FFF2-40B4-BE49-F238E27FC236}">
                <a16:creationId xmlns:a16="http://schemas.microsoft.com/office/drawing/2014/main" id="{95B1F0D4-CFE0-DF44-B08C-2DF1F7F747AD}"/>
              </a:ext>
            </a:extLst>
          </p:cNvPr>
          <p:cNvSpPr txBox="1">
            <a:spLocks noChangeArrowheads="1"/>
          </p:cNvSpPr>
          <p:nvPr/>
        </p:nvSpPr>
        <p:spPr bwMode="auto">
          <a:xfrm>
            <a:off x="4108365" y="3320763"/>
            <a:ext cx="1285457" cy="287002"/>
          </a:xfrm>
          <a:prstGeom prst="rect">
            <a:avLst/>
          </a:prstGeom>
          <a:solidFill>
            <a:srgbClr val="E4F3F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acumulador</a:t>
            </a:r>
          </a:p>
        </p:txBody>
      </p:sp>
      <p:sp>
        <p:nvSpPr>
          <p:cNvPr id="50240" name="TextBox 5">
            <a:extLst>
              <a:ext uri="{FF2B5EF4-FFF2-40B4-BE49-F238E27FC236}">
                <a16:creationId xmlns:a16="http://schemas.microsoft.com/office/drawing/2014/main" id="{187F6DA3-E4F2-8C46-A9B6-27168E4AABD6}"/>
              </a:ext>
            </a:extLst>
          </p:cNvPr>
          <p:cNvSpPr txBox="1">
            <a:spLocks noChangeArrowheads="1"/>
          </p:cNvSpPr>
          <p:nvPr/>
        </p:nvSpPr>
        <p:spPr bwMode="auto">
          <a:xfrm>
            <a:off x="3929830" y="2919058"/>
            <a:ext cx="1426994" cy="28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Unidad de Control</a:t>
            </a:r>
          </a:p>
        </p:txBody>
      </p:sp>
      <p:sp>
        <p:nvSpPr>
          <p:cNvPr id="51" name="Rectangle 50">
            <a:extLst>
              <a:ext uri="{FF2B5EF4-FFF2-40B4-BE49-F238E27FC236}">
                <a16:creationId xmlns:a16="http://schemas.microsoft.com/office/drawing/2014/main" id="{02103DF9-7591-044E-A353-ED2346F7513D}"/>
              </a:ext>
            </a:extLst>
          </p:cNvPr>
          <p:cNvSpPr>
            <a:spLocks noChangeArrowheads="1"/>
          </p:cNvSpPr>
          <p:nvPr/>
        </p:nvSpPr>
        <p:spPr bwMode="auto">
          <a:xfrm>
            <a:off x="6661425" y="3347544"/>
            <a:ext cx="633801" cy="446339"/>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3</a:t>
            </a:r>
          </a:p>
        </p:txBody>
      </p:sp>
      <p:sp>
        <p:nvSpPr>
          <p:cNvPr id="52" name="TextBox 51">
            <a:extLst>
              <a:ext uri="{FF2B5EF4-FFF2-40B4-BE49-F238E27FC236}">
                <a16:creationId xmlns:a16="http://schemas.microsoft.com/office/drawing/2014/main" id="{E1481E20-14F6-9743-9776-B2C95F68CCB3}"/>
              </a:ext>
            </a:extLst>
          </p:cNvPr>
          <p:cNvSpPr txBox="1"/>
          <p:nvPr/>
        </p:nvSpPr>
        <p:spPr>
          <a:xfrm>
            <a:off x="5478627" y="3320764"/>
            <a:ext cx="1097994" cy="461665"/>
          </a:xfrm>
          <a:prstGeom prst="rect">
            <a:avLst/>
          </a:prstGeom>
          <a:solidFill>
            <a:schemeClr val="accent1">
              <a:lumMod val="20000"/>
              <a:lumOff val="80000"/>
            </a:schemeClr>
          </a:solidFill>
        </p:spPr>
        <p:txBody>
          <a:bodyPr>
            <a:spAutoFit/>
          </a:bodyPr>
          <a:lstStyle/>
          <a:p>
            <a:pPr>
              <a:defRPr/>
            </a:pPr>
            <a:r>
              <a:rPr lang="es-ES_tradnl" sz="1200" dirty="0">
                <a:latin typeface="Myriad Pro"/>
                <a:ea typeface="ＭＳ Ｐゴシック" charset="0"/>
                <a:cs typeface="Myriad Pro"/>
              </a:rPr>
              <a:t>contador del programa</a:t>
            </a:r>
          </a:p>
        </p:txBody>
      </p:sp>
      <p:sp>
        <p:nvSpPr>
          <p:cNvPr id="53" name="TextBox 52">
            <a:extLst>
              <a:ext uri="{FF2B5EF4-FFF2-40B4-BE49-F238E27FC236}">
                <a16:creationId xmlns:a16="http://schemas.microsoft.com/office/drawing/2014/main" id="{A17D3A4D-1C58-F749-B380-4EA72AB1F3A8}"/>
              </a:ext>
            </a:extLst>
          </p:cNvPr>
          <p:cNvSpPr txBox="1"/>
          <p:nvPr/>
        </p:nvSpPr>
        <p:spPr>
          <a:xfrm>
            <a:off x="5478626" y="3839633"/>
            <a:ext cx="1045550" cy="481670"/>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dirección de memoria</a:t>
            </a:r>
          </a:p>
        </p:txBody>
      </p:sp>
      <p:sp>
        <p:nvSpPr>
          <p:cNvPr id="54" name="Rectangle 53">
            <a:extLst>
              <a:ext uri="{FF2B5EF4-FFF2-40B4-BE49-F238E27FC236}">
                <a16:creationId xmlns:a16="http://schemas.microsoft.com/office/drawing/2014/main" id="{BFF851CD-929B-5A47-90DA-0EDCD8E60C47}"/>
              </a:ext>
            </a:extLst>
          </p:cNvPr>
          <p:cNvSpPr>
            <a:spLocks noChangeArrowheads="1"/>
          </p:cNvSpPr>
          <p:nvPr/>
        </p:nvSpPr>
        <p:spPr bwMode="auto">
          <a:xfrm>
            <a:off x="6661425" y="3865297"/>
            <a:ext cx="633801" cy="428486"/>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2</a:t>
            </a:r>
          </a:p>
        </p:txBody>
      </p:sp>
      <p:sp>
        <p:nvSpPr>
          <p:cNvPr id="9" name="Marcador de pie de página 8">
            <a:extLst>
              <a:ext uri="{FF2B5EF4-FFF2-40B4-BE49-F238E27FC236}">
                <a16:creationId xmlns:a16="http://schemas.microsoft.com/office/drawing/2014/main" id="{569115C3-84E5-D436-3DB0-B8DE1B48B847}"/>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13627239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8BDB863-354F-384F-9DAE-F54E0C997BE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12</a:t>
            </a:fld>
            <a:endParaRPr lang="es-CL"/>
          </a:p>
        </p:txBody>
      </p:sp>
      <p:sp>
        <p:nvSpPr>
          <p:cNvPr id="51203" name="Title 1">
            <a:extLst>
              <a:ext uri="{FF2B5EF4-FFF2-40B4-BE49-F238E27FC236}">
                <a16:creationId xmlns:a16="http://schemas.microsoft.com/office/drawing/2014/main" id="{CE2E82BB-E52E-CC46-BA2B-F3DFEC1867EB}"/>
              </a:ext>
            </a:extLst>
          </p:cNvPr>
          <p:cNvSpPr>
            <a:spLocks noGrp="1"/>
          </p:cNvSpPr>
          <p:nvPr>
            <p:ph type="title"/>
          </p:nvPr>
        </p:nvSpPr>
        <p:spPr>
          <a:xfrm>
            <a:off x="-1" y="0"/>
            <a:ext cx="6612680" cy="688975"/>
          </a:xfrm>
        </p:spPr>
        <p:txBody>
          <a:bodyPr>
            <a:normAutofit fontScale="90000"/>
          </a:bodyPr>
          <a:lstStyle/>
          <a:p>
            <a:r>
              <a:rPr lang="es-CL" altLang="es-CL" dirty="0"/>
              <a:t>Programación</a:t>
            </a:r>
            <a:br>
              <a:rPr lang="es-CL" altLang="es-CL" dirty="0"/>
            </a:br>
            <a:r>
              <a:rPr lang="es-CL" altLang="es-CL" dirty="0"/>
              <a:t>a nivel de CPU</a:t>
            </a:r>
            <a:endParaRPr lang="es-ES_tradnl" altLang="es-CL" dirty="0"/>
          </a:p>
        </p:txBody>
      </p:sp>
      <p:graphicFrame>
        <p:nvGraphicFramePr>
          <p:cNvPr id="13" name="Table 12">
            <a:extLst>
              <a:ext uri="{FF2B5EF4-FFF2-40B4-BE49-F238E27FC236}">
                <a16:creationId xmlns:a16="http://schemas.microsoft.com/office/drawing/2014/main" id="{FAD0B606-D695-DD4D-BB38-FEEA89B7B6FD}"/>
              </a:ext>
            </a:extLst>
          </p:cNvPr>
          <p:cNvGraphicFramePr>
            <a:graphicFrameLocks noGrp="1"/>
          </p:cNvGraphicFramePr>
          <p:nvPr>
            <p:extLst>
              <p:ext uri="{D42A27DB-BD31-4B8C-83A1-F6EECF244321}">
                <p14:modId xmlns:p14="http://schemas.microsoft.com/office/powerpoint/2010/main" val="1281863090"/>
              </p:ext>
            </p:extLst>
          </p:nvPr>
        </p:nvGraphicFramePr>
        <p:xfrm>
          <a:off x="833353" y="1071214"/>
          <a:ext cx="6649336" cy="1447980"/>
        </p:xfrm>
        <a:graphic>
          <a:graphicData uri="http://schemas.openxmlformats.org/drawingml/2006/table">
            <a:tbl>
              <a:tblPr/>
              <a:tblGrid>
                <a:gridCol w="1303310">
                  <a:extLst>
                    <a:ext uri="{9D8B030D-6E8A-4147-A177-3AD203B41FA5}">
                      <a16:colId xmlns:a16="http://schemas.microsoft.com/office/drawing/2014/main" val="2669278671"/>
                    </a:ext>
                  </a:extLst>
                </a:gridCol>
                <a:gridCol w="755429">
                  <a:extLst>
                    <a:ext uri="{9D8B030D-6E8A-4147-A177-3AD203B41FA5}">
                      <a16:colId xmlns:a16="http://schemas.microsoft.com/office/drawing/2014/main" val="2756325845"/>
                    </a:ext>
                  </a:extLst>
                </a:gridCol>
                <a:gridCol w="4590597">
                  <a:extLst>
                    <a:ext uri="{9D8B030D-6E8A-4147-A177-3AD203B41FA5}">
                      <a16:colId xmlns:a16="http://schemas.microsoft.com/office/drawing/2014/main" val="2516075621"/>
                    </a:ext>
                  </a:extLst>
                </a:gridCol>
              </a:tblGrid>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Operación</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80B226"/>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Opcode</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Explicación</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F4D00"/>
                    </a:solidFill>
                  </a:tcPr>
                </a:tc>
                <a:extLst>
                  <a:ext uri="{0D108BD9-81ED-4DB2-BD59-A6C34878D82A}">
                    <a16:rowId xmlns:a16="http://schemas.microsoft.com/office/drawing/2014/main" val="264998527"/>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1x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3060380178"/>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2x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44534133"/>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(load)</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3x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el contenido de una dirección en el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1395973626"/>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Guarda (store)</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4x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Guarda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el</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contenido</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del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acumulador</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en</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una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dirección</a:t>
                      </a:r>
                      <a:endPar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90688345"/>
                  </a:ext>
                </a:extLst>
              </a:tr>
            </a:tbl>
          </a:graphicData>
        </a:graphic>
      </p:graphicFrame>
      <p:sp>
        <p:nvSpPr>
          <p:cNvPr id="14" name="Rectangle 13">
            <a:extLst>
              <a:ext uri="{FF2B5EF4-FFF2-40B4-BE49-F238E27FC236}">
                <a16:creationId xmlns:a16="http://schemas.microsoft.com/office/drawing/2014/main" id="{074AD7CD-B3D5-7A46-9897-51D9E4189C8D}"/>
              </a:ext>
            </a:extLst>
          </p:cNvPr>
          <p:cNvSpPr/>
          <p:nvPr/>
        </p:nvSpPr>
        <p:spPr>
          <a:xfrm>
            <a:off x="852260"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dirty="0">
                <a:solidFill>
                  <a:srgbClr val="FFFFFF"/>
                </a:solidFill>
                <a:latin typeface="Calibri" charset="0"/>
                <a:ea typeface="ＭＳ Ｐゴシック" charset="0"/>
                <a:cs typeface="ＭＳ Ｐゴシック" charset="0"/>
              </a:rPr>
              <a:t>3x08</a:t>
            </a:r>
          </a:p>
        </p:txBody>
      </p:sp>
      <p:sp>
        <p:nvSpPr>
          <p:cNvPr id="15" name="Rectangle 14">
            <a:extLst>
              <a:ext uri="{FF2B5EF4-FFF2-40B4-BE49-F238E27FC236}">
                <a16:creationId xmlns:a16="http://schemas.microsoft.com/office/drawing/2014/main" id="{F63C8447-5059-C14D-A3A2-938CC0DE0FA6}"/>
              </a:ext>
            </a:extLst>
          </p:cNvPr>
          <p:cNvSpPr/>
          <p:nvPr/>
        </p:nvSpPr>
        <p:spPr>
          <a:xfrm>
            <a:off x="1485583"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1x09</a:t>
            </a:r>
          </a:p>
        </p:txBody>
      </p:sp>
      <p:sp>
        <p:nvSpPr>
          <p:cNvPr id="16" name="Rectangle 15">
            <a:extLst>
              <a:ext uri="{FF2B5EF4-FFF2-40B4-BE49-F238E27FC236}">
                <a16:creationId xmlns:a16="http://schemas.microsoft.com/office/drawing/2014/main" id="{C4324FA0-F0B5-ED41-A525-7ADD0DD301C3}"/>
              </a:ext>
            </a:extLst>
          </p:cNvPr>
          <p:cNvSpPr/>
          <p:nvPr/>
        </p:nvSpPr>
        <p:spPr>
          <a:xfrm>
            <a:off x="2118906"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2x10</a:t>
            </a:r>
          </a:p>
        </p:txBody>
      </p:sp>
      <p:sp>
        <p:nvSpPr>
          <p:cNvPr id="17" name="Rectangle 16">
            <a:extLst>
              <a:ext uri="{FF2B5EF4-FFF2-40B4-BE49-F238E27FC236}">
                <a16:creationId xmlns:a16="http://schemas.microsoft.com/office/drawing/2014/main" id="{08F2816A-6000-6249-95A0-0A12BFB297BE}"/>
              </a:ext>
            </a:extLst>
          </p:cNvPr>
          <p:cNvSpPr/>
          <p:nvPr/>
        </p:nvSpPr>
        <p:spPr>
          <a:xfrm>
            <a:off x="2752228" y="3215424"/>
            <a:ext cx="539601" cy="539601"/>
          </a:xfrm>
          <a:prstGeom prst="rect">
            <a:avLst/>
          </a:prstGeom>
          <a:solidFill>
            <a:schemeClr val="accent2">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4x08</a:t>
            </a:r>
          </a:p>
        </p:txBody>
      </p:sp>
      <p:sp>
        <p:nvSpPr>
          <p:cNvPr id="51233" name="TextBox 17">
            <a:extLst>
              <a:ext uri="{FF2B5EF4-FFF2-40B4-BE49-F238E27FC236}">
                <a16:creationId xmlns:a16="http://schemas.microsoft.com/office/drawing/2014/main" id="{1CCBCA3E-B2A8-F54B-A629-A16B63CAFA76}"/>
              </a:ext>
            </a:extLst>
          </p:cNvPr>
          <p:cNvSpPr txBox="1">
            <a:spLocks noChangeArrowheads="1"/>
          </p:cNvSpPr>
          <p:nvPr/>
        </p:nvSpPr>
        <p:spPr bwMode="auto">
          <a:xfrm>
            <a:off x="987340"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00</a:t>
            </a:r>
          </a:p>
        </p:txBody>
      </p:sp>
      <p:sp>
        <p:nvSpPr>
          <p:cNvPr id="51234" name="TextBox 18">
            <a:extLst>
              <a:ext uri="{FF2B5EF4-FFF2-40B4-BE49-F238E27FC236}">
                <a16:creationId xmlns:a16="http://schemas.microsoft.com/office/drawing/2014/main" id="{DB87CC6D-9990-4046-9302-90FD360A6EC7}"/>
              </a:ext>
            </a:extLst>
          </p:cNvPr>
          <p:cNvSpPr txBox="1">
            <a:spLocks noChangeArrowheads="1"/>
          </p:cNvSpPr>
          <p:nvPr/>
        </p:nvSpPr>
        <p:spPr bwMode="auto">
          <a:xfrm>
            <a:off x="1620025"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01</a:t>
            </a:r>
          </a:p>
        </p:txBody>
      </p:sp>
      <p:sp>
        <p:nvSpPr>
          <p:cNvPr id="51235" name="TextBox 19">
            <a:extLst>
              <a:ext uri="{FF2B5EF4-FFF2-40B4-BE49-F238E27FC236}">
                <a16:creationId xmlns:a16="http://schemas.microsoft.com/office/drawing/2014/main" id="{D21C688A-D6AC-1B4B-90AA-E6EE5647569F}"/>
              </a:ext>
            </a:extLst>
          </p:cNvPr>
          <p:cNvSpPr txBox="1">
            <a:spLocks noChangeArrowheads="1"/>
          </p:cNvSpPr>
          <p:nvPr/>
        </p:nvSpPr>
        <p:spPr bwMode="auto">
          <a:xfrm>
            <a:off x="2253827"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02</a:t>
            </a:r>
          </a:p>
        </p:txBody>
      </p:sp>
      <p:sp>
        <p:nvSpPr>
          <p:cNvPr id="51236" name="TextBox 20">
            <a:extLst>
              <a:ext uri="{FF2B5EF4-FFF2-40B4-BE49-F238E27FC236}">
                <a16:creationId xmlns:a16="http://schemas.microsoft.com/office/drawing/2014/main" id="{28DF9A68-775E-BB4D-9967-C4FAE23EC205}"/>
              </a:ext>
            </a:extLst>
          </p:cNvPr>
          <p:cNvSpPr txBox="1">
            <a:spLocks noChangeArrowheads="1"/>
          </p:cNvSpPr>
          <p:nvPr/>
        </p:nvSpPr>
        <p:spPr bwMode="auto">
          <a:xfrm>
            <a:off x="2886513"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03</a:t>
            </a:r>
          </a:p>
        </p:txBody>
      </p:sp>
      <p:sp>
        <p:nvSpPr>
          <p:cNvPr id="22" name="Rectangle 21">
            <a:extLst>
              <a:ext uri="{FF2B5EF4-FFF2-40B4-BE49-F238E27FC236}">
                <a16:creationId xmlns:a16="http://schemas.microsoft.com/office/drawing/2014/main" id="{BA876888-9869-194B-AE67-84C632F04BA3}"/>
              </a:ext>
            </a:extLst>
          </p:cNvPr>
          <p:cNvSpPr/>
          <p:nvPr/>
        </p:nvSpPr>
        <p:spPr>
          <a:xfrm>
            <a:off x="1485583"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3" name="Rectangle 22">
            <a:extLst>
              <a:ext uri="{FF2B5EF4-FFF2-40B4-BE49-F238E27FC236}">
                <a16:creationId xmlns:a16="http://schemas.microsoft.com/office/drawing/2014/main" id="{1B71B8BA-DDFD-214D-A6B5-C1B02B3C4EA9}"/>
              </a:ext>
            </a:extLst>
          </p:cNvPr>
          <p:cNvSpPr/>
          <p:nvPr/>
        </p:nvSpPr>
        <p:spPr>
          <a:xfrm>
            <a:off x="2118906"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4" name="Rectangle 23">
            <a:extLst>
              <a:ext uri="{FF2B5EF4-FFF2-40B4-BE49-F238E27FC236}">
                <a16:creationId xmlns:a16="http://schemas.microsoft.com/office/drawing/2014/main" id="{F9E263AD-2AC6-3D4D-A625-CD8CB88FACF1}"/>
              </a:ext>
            </a:extLst>
          </p:cNvPr>
          <p:cNvSpPr/>
          <p:nvPr/>
        </p:nvSpPr>
        <p:spPr>
          <a:xfrm>
            <a:off x="852260"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0x00</a:t>
            </a:r>
          </a:p>
        </p:txBody>
      </p:sp>
      <p:sp>
        <p:nvSpPr>
          <p:cNvPr id="25" name="Rectangle 24">
            <a:extLst>
              <a:ext uri="{FF2B5EF4-FFF2-40B4-BE49-F238E27FC236}">
                <a16:creationId xmlns:a16="http://schemas.microsoft.com/office/drawing/2014/main" id="{B942C76B-1B8A-0E46-A370-0EF4E1F15A5E}"/>
              </a:ext>
            </a:extLst>
          </p:cNvPr>
          <p:cNvSpPr/>
          <p:nvPr/>
        </p:nvSpPr>
        <p:spPr>
          <a:xfrm>
            <a:off x="2752228"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6" name="Rectangle 25">
            <a:extLst>
              <a:ext uri="{FF2B5EF4-FFF2-40B4-BE49-F238E27FC236}">
                <a16:creationId xmlns:a16="http://schemas.microsoft.com/office/drawing/2014/main" id="{491A9FF1-41B3-A746-AAE3-88438F0DA002}"/>
              </a:ext>
            </a:extLst>
          </p:cNvPr>
          <p:cNvSpPr/>
          <p:nvPr/>
        </p:nvSpPr>
        <p:spPr>
          <a:xfrm>
            <a:off x="852260"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18</a:t>
            </a:r>
          </a:p>
        </p:txBody>
      </p:sp>
      <p:sp>
        <p:nvSpPr>
          <p:cNvPr id="27" name="Rectangle 26">
            <a:extLst>
              <a:ext uri="{FF2B5EF4-FFF2-40B4-BE49-F238E27FC236}">
                <a16:creationId xmlns:a16="http://schemas.microsoft.com/office/drawing/2014/main" id="{715CE311-8005-914D-8B56-36A2218297EA}"/>
              </a:ext>
            </a:extLst>
          </p:cNvPr>
          <p:cNvSpPr/>
          <p:nvPr/>
        </p:nvSpPr>
        <p:spPr>
          <a:xfrm>
            <a:off x="1485583"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31</a:t>
            </a:r>
          </a:p>
        </p:txBody>
      </p:sp>
      <p:sp>
        <p:nvSpPr>
          <p:cNvPr id="28" name="Rectangle 27">
            <a:extLst>
              <a:ext uri="{FF2B5EF4-FFF2-40B4-BE49-F238E27FC236}">
                <a16:creationId xmlns:a16="http://schemas.microsoft.com/office/drawing/2014/main" id="{5142CDA7-6EEE-F948-9AFA-A518C02E22A4}"/>
              </a:ext>
            </a:extLst>
          </p:cNvPr>
          <p:cNvSpPr/>
          <p:nvPr/>
        </p:nvSpPr>
        <p:spPr>
          <a:xfrm>
            <a:off x="2118906"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20</a:t>
            </a:r>
          </a:p>
        </p:txBody>
      </p:sp>
      <p:sp>
        <p:nvSpPr>
          <p:cNvPr id="29" name="Rectangle 28">
            <a:extLst>
              <a:ext uri="{FF2B5EF4-FFF2-40B4-BE49-F238E27FC236}">
                <a16:creationId xmlns:a16="http://schemas.microsoft.com/office/drawing/2014/main" id="{02FDBAFA-FB5F-014C-9658-E6D393D2F82A}"/>
              </a:ext>
            </a:extLst>
          </p:cNvPr>
          <p:cNvSpPr/>
          <p:nvPr/>
        </p:nvSpPr>
        <p:spPr>
          <a:xfrm>
            <a:off x="2752228"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0" name="Rectangle 29">
            <a:extLst>
              <a:ext uri="{FF2B5EF4-FFF2-40B4-BE49-F238E27FC236}">
                <a16:creationId xmlns:a16="http://schemas.microsoft.com/office/drawing/2014/main" id="{D47F71C0-5E6B-1447-9E91-8FD699DBB58A}"/>
              </a:ext>
            </a:extLst>
          </p:cNvPr>
          <p:cNvSpPr/>
          <p:nvPr/>
        </p:nvSpPr>
        <p:spPr>
          <a:xfrm>
            <a:off x="1485583"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1" name="Rectangle 30">
            <a:extLst>
              <a:ext uri="{FF2B5EF4-FFF2-40B4-BE49-F238E27FC236}">
                <a16:creationId xmlns:a16="http://schemas.microsoft.com/office/drawing/2014/main" id="{D6FA2A73-6E60-4145-9307-A9EEDD40917F}"/>
              </a:ext>
            </a:extLst>
          </p:cNvPr>
          <p:cNvSpPr/>
          <p:nvPr/>
        </p:nvSpPr>
        <p:spPr>
          <a:xfrm>
            <a:off x="2118906"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2" name="Rectangle 31">
            <a:extLst>
              <a:ext uri="{FF2B5EF4-FFF2-40B4-BE49-F238E27FC236}">
                <a16:creationId xmlns:a16="http://schemas.microsoft.com/office/drawing/2014/main" id="{6C990786-0EE0-3041-954D-A6CF2B19E8F8}"/>
              </a:ext>
            </a:extLst>
          </p:cNvPr>
          <p:cNvSpPr/>
          <p:nvPr/>
        </p:nvSpPr>
        <p:spPr>
          <a:xfrm>
            <a:off x="852260"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3" name="Rectangle 32">
            <a:extLst>
              <a:ext uri="{FF2B5EF4-FFF2-40B4-BE49-F238E27FC236}">
                <a16:creationId xmlns:a16="http://schemas.microsoft.com/office/drawing/2014/main" id="{77D1C499-7569-7B4F-B7FF-B1BF4F33786F}"/>
              </a:ext>
            </a:extLst>
          </p:cNvPr>
          <p:cNvSpPr/>
          <p:nvPr/>
        </p:nvSpPr>
        <p:spPr>
          <a:xfrm>
            <a:off x="2752228"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51249" name="TextBox 33">
            <a:extLst>
              <a:ext uri="{FF2B5EF4-FFF2-40B4-BE49-F238E27FC236}">
                <a16:creationId xmlns:a16="http://schemas.microsoft.com/office/drawing/2014/main" id="{F751F0D9-D93B-3241-918D-959269DC8617}"/>
              </a:ext>
            </a:extLst>
          </p:cNvPr>
          <p:cNvSpPr txBox="1">
            <a:spLocks noChangeArrowheads="1"/>
          </p:cNvSpPr>
          <p:nvPr/>
        </p:nvSpPr>
        <p:spPr bwMode="auto">
          <a:xfrm>
            <a:off x="987340"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04</a:t>
            </a:r>
          </a:p>
        </p:txBody>
      </p:sp>
      <p:sp>
        <p:nvSpPr>
          <p:cNvPr id="51250" name="TextBox 34">
            <a:extLst>
              <a:ext uri="{FF2B5EF4-FFF2-40B4-BE49-F238E27FC236}">
                <a16:creationId xmlns:a16="http://schemas.microsoft.com/office/drawing/2014/main" id="{EA2AEDF0-C43B-184F-9A83-6B43C5C51C1F}"/>
              </a:ext>
            </a:extLst>
          </p:cNvPr>
          <p:cNvSpPr txBox="1">
            <a:spLocks noChangeArrowheads="1"/>
          </p:cNvSpPr>
          <p:nvPr/>
        </p:nvSpPr>
        <p:spPr bwMode="auto">
          <a:xfrm>
            <a:off x="1620025"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05</a:t>
            </a:r>
          </a:p>
        </p:txBody>
      </p:sp>
      <p:sp>
        <p:nvSpPr>
          <p:cNvPr id="51251" name="TextBox 35">
            <a:extLst>
              <a:ext uri="{FF2B5EF4-FFF2-40B4-BE49-F238E27FC236}">
                <a16:creationId xmlns:a16="http://schemas.microsoft.com/office/drawing/2014/main" id="{F2E1089E-4557-3A46-9585-6DF83E4FB240}"/>
              </a:ext>
            </a:extLst>
          </p:cNvPr>
          <p:cNvSpPr txBox="1">
            <a:spLocks noChangeArrowheads="1"/>
          </p:cNvSpPr>
          <p:nvPr/>
        </p:nvSpPr>
        <p:spPr bwMode="auto">
          <a:xfrm>
            <a:off x="2253827"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06</a:t>
            </a:r>
          </a:p>
        </p:txBody>
      </p:sp>
      <p:sp>
        <p:nvSpPr>
          <p:cNvPr id="51252" name="TextBox 36">
            <a:extLst>
              <a:ext uri="{FF2B5EF4-FFF2-40B4-BE49-F238E27FC236}">
                <a16:creationId xmlns:a16="http://schemas.microsoft.com/office/drawing/2014/main" id="{FB221978-030E-8A4F-80E4-3A6C33C08454}"/>
              </a:ext>
            </a:extLst>
          </p:cNvPr>
          <p:cNvSpPr txBox="1">
            <a:spLocks noChangeArrowheads="1"/>
          </p:cNvSpPr>
          <p:nvPr/>
        </p:nvSpPr>
        <p:spPr bwMode="auto">
          <a:xfrm>
            <a:off x="2886513"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07</a:t>
            </a:r>
          </a:p>
        </p:txBody>
      </p:sp>
      <p:sp>
        <p:nvSpPr>
          <p:cNvPr id="51253" name="TextBox 37">
            <a:extLst>
              <a:ext uri="{FF2B5EF4-FFF2-40B4-BE49-F238E27FC236}">
                <a16:creationId xmlns:a16="http://schemas.microsoft.com/office/drawing/2014/main" id="{312E0783-07B2-FE40-B015-4108864DFB5E}"/>
              </a:ext>
            </a:extLst>
          </p:cNvPr>
          <p:cNvSpPr txBox="1">
            <a:spLocks noChangeArrowheads="1"/>
          </p:cNvSpPr>
          <p:nvPr/>
        </p:nvSpPr>
        <p:spPr bwMode="auto">
          <a:xfrm>
            <a:off x="987340"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08</a:t>
            </a:r>
          </a:p>
        </p:txBody>
      </p:sp>
      <p:sp>
        <p:nvSpPr>
          <p:cNvPr id="51254" name="TextBox 38">
            <a:extLst>
              <a:ext uri="{FF2B5EF4-FFF2-40B4-BE49-F238E27FC236}">
                <a16:creationId xmlns:a16="http://schemas.microsoft.com/office/drawing/2014/main" id="{0B2C68AD-55E7-F141-AA29-9907B919C45E}"/>
              </a:ext>
            </a:extLst>
          </p:cNvPr>
          <p:cNvSpPr txBox="1">
            <a:spLocks noChangeArrowheads="1"/>
          </p:cNvSpPr>
          <p:nvPr/>
        </p:nvSpPr>
        <p:spPr bwMode="auto">
          <a:xfrm>
            <a:off x="1620025"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09</a:t>
            </a:r>
          </a:p>
        </p:txBody>
      </p:sp>
      <p:sp>
        <p:nvSpPr>
          <p:cNvPr id="51255" name="TextBox 39">
            <a:extLst>
              <a:ext uri="{FF2B5EF4-FFF2-40B4-BE49-F238E27FC236}">
                <a16:creationId xmlns:a16="http://schemas.microsoft.com/office/drawing/2014/main" id="{6952C042-4DA1-E545-BC4D-2B51AAFB8EC3}"/>
              </a:ext>
            </a:extLst>
          </p:cNvPr>
          <p:cNvSpPr txBox="1">
            <a:spLocks noChangeArrowheads="1"/>
          </p:cNvSpPr>
          <p:nvPr/>
        </p:nvSpPr>
        <p:spPr bwMode="auto">
          <a:xfrm>
            <a:off x="2253827"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10</a:t>
            </a:r>
          </a:p>
        </p:txBody>
      </p:sp>
      <p:sp>
        <p:nvSpPr>
          <p:cNvPr id="51256" name="TextBox 40">
            <a:extLst>
              <a:ext uri="{FF2B5EF4-FFF2-40B4-BE49-F238E27FC236}">
                <a16:creationId xmlns:a16="http://schemas.microsoft.com/office/drawing/2014/main" id="{B7821DBF-F751-704D-8CCD-B62C06D3E279}"/>
              </a:ext>
            </a:extLst>
          </p:cNvPr>
          <p:cNvSpPr txBox="1">
            <a:spLocks noChangeArrowheads="1"/>
          </p:cNvSpPr>
          <p:nvPr/>
        </p:nvSpPr>
        <p:spPr bwMode="auto">
          <a:xfrm>
            <a:off x="2892092"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11</a:t>
            </a:r>
          </a:p>
        </p:txBody>
      </p:sp>
      <p:sp>
        <p:nvSpPr>
          <p:cNvPr id="51257" name="TextBox 41">
            <a:extLst>
              <a:ext uri="{FF2B5EF4-FFF2-40B4-BE49-F238E27FC236}">
                <a16:creationId xmlns:a16="http://schemas.microsoft.com/office/drawing/2014/main" id="{E7A94F19-510C-8A46-B8F1-C5770DDE7C69}"/>
              </a:ext>
            </a:extLst>
          </p:cNvPr>
          <p:cNvSpPr txBox="1">
            <a:spLocks noChangeArrowheads="1"/>
          </p:cNvSpPr>
          <p:nvPr/>
        </p:nvSpPr>
        <p:spPr bwMode="auto">
          <a:xfrm>
            <a:off x="987340"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12</a:t>
            </a:r>
          </a:p>
        </p:txBody>
      </p:sp>
      <p:sp>
        <p:nvSpPr>
          <p:cNvPr id="51258" name="TextBox 42">
            <a:extLst>
              <a:ext uri="{FF2B5EF4-FFF2-40B4-BE49-F238E27FC236}">
                <a16:creationId xmlns:a16="http://schemas.microsoft.com/office/drawing/2014/main" id="{31C6DD58-30CC-1F4C-970E-AC4B85A0A725}"/>
              </a:ext>
            </a:extLst>
          </p:cNvPr>
          <p:cNvSpPr txBox="1">
            <a:spLocks noChangeArrowheads="1"/>
          </p:cNvSpPr>
          <p:nvPr/>
        </p:nvSpPr>
        <p:spPr bwMode="auto">
          <a:xfrm>
            <a:off x="1620025"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13</a:t>
            </a:r>
          </a:p>
        </p:txBody>
      </p:sp>
      <p:sp>
        <p:nvSpPr>
          <p:cNvPr id="51259" name="TextBox 43">
            <a:extLst>
              <a:ext uri="{FF2B5EF4-FFF2-40B4-BE49-F238E27FC236}">
                <a16:creationId xmlns:a16="http://schemas.microsoft.com/office/drawing/2014/main" id="{73A7448D-512D-E748-9110-4E361CD186E0}"/>
              </a:ext>
            </a:extLst>
          </p:cNvPr>
          <p:cNvSpPr txBox="1">
            <a:spLocks noChangeArrowheads="1"/>
          </p:cNvSpPr>
          <p:nvPr/>
        </p:nvSpPr>
        <p:spPr bwMode="auto">
          <a:xfrm>
            <a:off x="2253827"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14</a:t>
            </a:r>
          </a:p>
        </p:txBody>
      </p:sp>
      <p:sp>
        <p:nvSpPr>
          <p:cNvPr id="51260" name="TextBox 44">
            <a:extLst>
              <a:ext uri="{FF2B5EF4-FFF2-40B4-BE49-F238E27FC236}">
                <a16:creationId xmlns:a16="http://schemas.microsoft.com/office/drawing/2014/main" id="{9E2C39AB-9816-B848-9051-698AD60B7FFE}"/>
              </a:ext>
            </a:extLst>
          </p:cNvPr>
          <p:cNvSpPr txBox="1">
            <a:spLocks noChangeArrowheads="1"/>
          </p:cNvSpPr>
          <p:nvPr/>
        </p:nvSpPr>
        <p:spPr bwMode="auto">
          <a:xfrm>
            <a:off x="2886513"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15</a:t>
            </a:r>
          </a:p>
        </p:txBody>
      </p:sp>
      <p:sp>
        <p:nvSpPr>
          <p:cNvPr id="3" name="Rectangle 2">
            <a:extLst>
              <a:ext uri="{FF2B5EF4-FFF2-40B4-BE49-F238E27FC236}">
                <a16:creationId xmlns:a16="http://schemas.microsoft.com/office/drawing/2014/main" id="{AF5DCCB3-0D4A-3C45-BB6D-C95424BBD33A}"/>
              </a:ext>
            </a:extLst>
          </p:cNvPr>
          <p:cNvSpPr>
            <a:spLocks noChangeArrowheads="1"/>
          </p:cNvSpPr>
          <p:nvPr/>
        </p:nvSpPr>
        <p:spPr bwMode="auto">
          <a:xfrm>
            <a:off x="3947684" y="3177935"/>
            <a:ext cx="3543932" cy="1249749"/>
          </a:xfrm>
          <a:prstGeom prst="rect">
            <a:avLst/>
          </a:prstGeom>
          <a:blipFill dpi="0" rotWithShape="0">
            <a:blip r:embed="rId2"/>
            <a:srcRect/>
            <a:tile tx="0" ty="0" sx="100000" sy="100000" flip="none" algn="tl"/>
          </a:bli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s-ES_tradnl">
              <a:solidFill>
                <a:schemeClr val="lt1"/>
              </a:solidFill>
              <a:latin typeface="+mn-lt"/>
              <a:ea typeface="+mn-ea"/>
            </a:endParaRPr>
          </a:p>
        </p:txBody>
      </p:sp>
      <p:sp>
        <p:nvSpPr>
          <p:cNvPr id="4" name="Rectangle 3">
            <a:extLst>
              <a:ext uri="{FF2B5EF4-FFF2-40B4-BE49-F238E27FC236}">
                <a16:creationId xmlns:a16="http://schemas.microsoft.com/office/drawing/2014/main" id="{3212BEE6-79B7-8540-B9AD-F540A74BC702}"/>
              </a:ext>
            </a:extLst>
          </p:cNvPr>
          <p:cNvSpPr>
            <a:spLocks noChangeArrowheads="1"/>
          </p:cNvSpPr>
          <p:nvPr/>
        </p:nvSpPr>
        <p:spPr bwMode="auto">
          <a:xfrm>
            <a:off x="4099439" y="3659981"/>
            <a:ext cx="1312237" cy="633801"/>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530">
                <a:solidFill>
                  <a:srgbClr val="0000FF"/>
                </a:solidFill>
                <a:latin typeface="+mn-lt"/>
                <a:ea typeface="+mn-ea"/>
              </a:rPr>
              <a:t>18</a:t>
            </a:r>
          </a:p>
        </p:txBody>
      </p:sp>
      <p:sp>
        <p:nvSpPr>
          <p:cNvPr id="51263" name="TextBox 4">
            <a:extLst>
              <a:ext uri="{FF2B5EF4-FFF2-40B4-BE49-F238E27FC236}">
                <a16:creationId xmlns:a16="http://schemas.microsoft.com/office/drawing/2014/main" id="{C5CD28D5-4D35-9846-805E-33243701E13D}"/>
              </a:ext>
            </a:extLst>
          </p:cNvPr>
          <p:cNvSpPr txBox="1">
            <a:spLocks noChangeArrowheads="1"/>
          </p:cNvSpPr>
          <p:nvPr/>
        </p:nvSpPr>
        <p:spPr bwMode="auto">
          <a:xfrm>
            <a:off x="4108365" y="3320763"/>
            <a:ext cx="1285457" cy="287002"/>
          </a:xfrm>
          <a:prstGeom prst="rect">
            <a:avLst/>
          </a:prstGeom>
          <a:solidFill>
            <a:srgbClr val="E4F3F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acumulador</a:t>
            </a:r>
          </a:p>
        </p:txBody>
      </p:sp>
      <p:sp>
        <p:nvSpPr>
          <p:cNvPr id="51264" name="TextBox 5">
            <a:extLst>
              <a:ext uri="{FF2B5EF4-FFF2-40B4-BE49-F238E27FC236}">
                <a16:creationId xmlns:a16="http://schemas.microsoft.com/office/drawing/2014/main" id="{ED55ECC2-E4D8-C243-870F-CE1274226F70}"/>
              </a:ext>
            </a:extLst>
          </p:cNvPr>
          <p:cNvSpPr txBox="1">
            <a:spLocks noChangeArrowheads="1"/>
          </p:cNvSpPr>
          <p:nvPr/>
        </p:nvSpPr>
        <p:spPr bwMode="auto">
          <a:xfrm>
            <a:off x="3929830" y="2919058"/>
            <a:ext cx="1426994" cy="28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Unidad de Control</a:t>
            </a:r>
          </a:p>
        </p:txBody>
      </p:sp>
      <p:sp>
        <p:nvSpPr>
          <p:cNvPr id="51" name="Rectangle 50">
            <a:extLst>
              <a:ext uri="{FF2B5EF4-FFF2-40B4-BE49-F238E27FC236}">
                <a16:creationId xmlns:a16="http://schemas.microsoft.com/office/drawing/2014/main" id="{0DEC8EC2-A8CA-B04F-BFBB-C270ACD1B6D8}"/>
              </a:ext>
            </a:extLst>
          </p:cNvPr>
          <p:cNvSpPr>
            <a:spLocks noChangeArrowheads="1"/>
          </p:cNvSpPr>
          <p:nvPr/>
        </p:nvSpPr>
        <p:spPr bwMode="auto">
          <a:xfrm>
            <a:off x="6661425" y="3347544"/>
            <a:ext cx="633801" cy="446339"/>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4</a:t>
            </a:r>
          </a:p>
        </p:txBody>
      </p:sp>
      <p:sp>
        <p:nvSpPr>
          <p:cNvPr id="52" name="TextBox 51">
            <a:extLst>
              <a:ext uri="{FF2B5EF4-FFF2-40B4-BE49-F238E27FC236}">
                <a16:creationId xmlns:a16="http://schemas.microsoft.com/office/drawing/2014/main" id="{BC320212-1813-9846-94F9-174C4800E505}"/>
              </a:ext>
            </a:extLst>
          </p:cNvPr>
          <p:cNvSpPr txBox="1"/>
          <p:nvPr/>
        </p:nvSpPr>
        <p:spPr>
          <a:xfrm>
            <a:off x="5478627" y="3320764"/>
            <a:ext cx="1097994" cy="461665"/>
          </a:xfrm>
          <a:prstGeom prst="rect">
            <a:avLst/>
          </a:prstGeom>
          <a:solidFill>
            <a:schemeClr val="accent1">
              <a:lumMod val="20000"/>
              <a:lumOff val="80000"/>
            </a:schemeClr>
          </a:solidFill>
        </p:spPr>
        <p:txBody>
          <a:bodyPr>
            <a:spAutoFit/>
          </a:bodyPr>
          <a:lstStyle/>
          <a:p>
            <a:pPr>
              <a:defRPr/>
            </a:pPr>
            <a:r>
              <a:rPr lang="es-ES_tradnl" sz="1200" dirty="0">
                <a:latin typeface="Myriad Pro"/>
                <a:ea typeface="ＭＳ Ｐゴシック" charset="0"/>
                <a:cs typeface="Myriad Pro"/>
              </a:rPr>
              <a:t>contador del programa</a:t>
            </a:r>
          </a:p>
        </p:txBody>
      </p:sp>
      <p:sp>
        <p:nvSpPr>
          <p:cNvPr id="53" name="TextBox 52">
            <a:extLst>
              <a:ext uri="{FF2B5EF4-FFF2-40B4-BE49-F238E27FC236}">
                <a16:creationId xmlns:a16="http://schemas.microsoft.com/office/drawing/2014/main" id="{1D1D6CCA-A5DB-C74E-93FA-292C76A93D84}"/>
              </a:ext>
            </a:extLst>
          </p:cNvPr>
          <p:cNvSpPr txBox="1"/>
          <p:nvPr/>
        </p:nvSpPr>
        <p:spPr>
          <a:xfrm>
            <a:off x="5478626" y="3839633"/>
            <a:ext cx="1045550" cy="481670"/>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dirección de memoria</a:t>
            </a:r>
          </a:p>
        </p:txBody>
      </p:sp>
      <p:sp>
        <p:nvSpPr>
          <p:cNvPr id="54" name="Rectangle 53">
            <a:extLst>
              <a:ext uri="{FF2B5EF4-FFF2-40B4-BE49-F238E27FC236}">
                <a16:creationId xmlns:a16="http://schemas.microsoft.com/office/drawing/2014/main" id="{8276A948-6018-1247-90B4-5330720FDE4C}"/>
              </a:ext>
            </a:extLst>
          </p:cNvPr>
          <p:cNvSpPr>
            <a:spLocks noChangeArrowheads="1"/>
          </p:cNvSpPr>
          <p:nvPr/>
        </p:nvSpPr>
        <p:spPr bwMode="auto">
          <a:xfrm>
            <a:off x="6661425" y="3865297"/>
            <a:ext cx="633801" cy="428486"/>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3</a:t>
            </a:r>
          </a:p>
        </p:txBody>
      </p:sp>
      <p:sp>
        <p:nvSpPr>
          <p:cNvPr id="9" name="Marcador de pie de página 8">
            <a:extLst>
              <a:ext uri="{FF2B5EF4-FFF2-40B4-BE49-F238E27FC236}">
                <a16:creationId xmlns:a16="http://schemas.microsoft.com/office/drawing/2014/main" id="{2264BD9A-0D9C-A160-7873-724DD5C3EFBE}"/>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75704026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B27919C-F287-5240-AF34-03CA28EC652D}"/>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13</a:t>
            </a:fld>
            <a:endParaRPr lang="es-CL"/>
          </a:p>
        </p:txBody>
      </p:sp>
      <p:sp>
        <p:nvSpPr>
          <p:cNvPr id="52227" name="Title 1">
            <a:extLst>
              <a:ext uri="{FF2B5EF4-FFF2-40B4-BE49-F238E27FC236}">
                <a16:creationId xmlns:a16="http://schemas.microsoft.com/office/drawing/2014/main" id="{FD3638D9-E208-F14D-9FC4-EF2A21BC65F8}"/>
              </a:ext>
            </a:extLst>
          </p:cNvPr>
          <p:cNvSpPr>
            <a:spLocks noGrp="1"/>
          </p:cNvSpPr>
          <p:nvPr>
            <p:ph type="title"/>
          </p:nvPr>
        </p:nvSpPr>
        <p:spPr>
          <a:xfrm>
            <a:off x="-1" y="0"/>
            <a:ext cx="6612680" cy="688975"/>
          </a:xfrm>
        </p:spPr>
        <p:txBody>
          <a:bodyPr>
            <a:normAutofit fontScale="90000"/>
          </a:bodyPr>
          <a:lstStyle/>
          <a:p>
            <a:r>
              <a:rPr lang="es-CL" altLang="es-CL" dirty="0"/>
              <a:t>Programación</a:t>
            </a:r>
            <a:br>
              <a:rPr lang="es-CL" altLang="es-CL" dirty="0"/>
            </a:br>
            <a:r>
              <a:rPr lang="es-CL" altLang="es-CL" dirty="0"/>
              <a:t>a nivel de CPU</a:t>
            </a:r>
            <a:endParaRPr lang="es-ES_tradnl" altLang="es-CL" dirty="0"/>
          </a:p>
        </p:txBody>
      </p:sp>
      <p:graphicFrame>
        <p:nvGraphicFramePr>
          <p:cNvPr id="13" name="Table 12">
            <a:extLst>
              <a:ext uri="{FF2B5EF4-FFF2-40B4-BE49-F238E27FC236}">
                <a16:creationId xmlns:a16="http://schemas.microsoft.com/office/drawing/2014/main" id="{C9799406-F390-F942-9EAB-A233F92F2141}"/>
              </a:ext>
            </a:extLst>
          </p:cNvPr>
          <p:cNvGraphicFramePr>
            <a:graphicFrameLocks noGrp="1"/>
          </p:cNvGraphicFramePr>
          <p:nvPr>
            <p:extLst>
              <p:ext uri="{D42A27DB-BD31-4B8C-83A1-F6EECF244321}">
                <p14:modId xmlns:p14="http://schemas.microsoft.com/office/powerpoint/2010/main" val="2921321283"/>
              </p:ext>
            </p:extLst>
          </p:nvPr>
        </p:nvGraphicFramePr>
        <p:xfrm>
          <a:off x="833353" y="1071214"/>
          <a:ext cx="6649336" cy="1447980"/>
        </p:xfrm>
        <a:graphic>
          <a:graphicData uri="http://schemas.openxmlformats.org/drawingml/2006/table">
            <a:tbl>
              <a:tblPr/>
              <a:tblGrid>
                <a:gridCol w="1303310">
                  <a:extLst>
                    <a:ext uri="{9D8B030D-6E8A-4147-A177-3AD203B41FA5}">
                      <a16:colId xmlns:a16="http://schemas.microsoft.com/office/drawing/2014/main" val="2465709594"/>
                    </a:ext>
                  </a:extLst>
                </a:gridCol>
                <a:gridCol w="755429">
                  <a:extLst>
                    <a:ext uri="{9D8B030D-6E8A-4147-A177-3AD203B41FA5}">
                      <a16:colId xmlns:a16="http://schemas.microsoft.com/office/drawing/2014/main" val="309089670"/>
                    </a:ext>
                  </a:extLst>
                </a:gridCol>
                <a:gridCol w="4590597">
                  <a:extLst>
                    <a:ext uri="{9D8B030D-6E8A-4147-A177-3AD203B41FA5}">
                      <a16:colId xmlns:a16="http://schemas.microsoft.com/office/drawing/2014/main" val="1159332293"/>
                    </a:ext>
                  </a:extLst>
                </a:gridCol>
              </a:tblGrid>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Operación</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80B226"/>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Opcode</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Explicación</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F4D00"/>
                    </a:solidFill>
                  </a:tcPr>
                </a:tc>
                <a:extLst>
                  <a:ext uri="{0D108BD9-81ED-4DB2-BD59-A6C34878D82A}">
                    <a16:rowId xmlns:a16="http://schemas.microsoft.com/office/drawing/2014/main" val="3118119874"/>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1x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2548474431"/>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2x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el contenido de la memoria indicada al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7783574"/>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(load)</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3x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el contenido de una dirección en el acumulador</a:t>
                      </a: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1288959548"/>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Guarda (store)</a:t>
                      </a:r>
                    </a:p>
                  </a:txBody>
                  <a:tcPr marL="91392" marR="91392" marT="45738" marB="45738"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4x</a:t>
                      </a:r>
                    </a:p>
                  </a:txBody>
                  <a:tcPr marL="91392" marR="91392" marT="45738" marB="45738"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Guarda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el</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contenido</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del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acumulador</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en</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una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dirección</a:t>
                      </a:r>
                      <a:endPar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2" marR="91392" marT="45738" marB="45738"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89714734"/>
                  </a:ext>
                </a:extLst>
              </a:tr>
            </a:tbl>
          </a:graphicData>
        </a:graphic>
      </p:graphicFrame>
      <p:sp>
        <p:nvSpPr>
          <p:cNvPr id="14" name="Rectangle 13">
            <a:extLst>
              <a:ext uri="{FF2B5EF4-FFF2-40B4-BE49-F238E27FC236}">
                <a16:creationId xmlns:a16="http://schemas.microsoft.com/office/drawing/2014/main" id="{95032AE0-B916-CE48-87CC-AB944F75D295}"/>
              </a:ext>
            </a:extLst>
          </p:cNvPr>
          <p:cNvSpPr/>
          <p:nvPr/>
        </p:nvSpPr>
        <p:spPr>
          <a:xfrm>
            <a:off x="852260"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dirty="0">
                <a:solidFill>
                  <a:srgbClr val="FFFFFF"/>
                </a:solidFill>
                <a:latin typeface="Calibri" charset="0"/>
                <a:ea typeface="ＭＳ Ｐゴシック" charset="0"/>
                <a:cs typeface="ＭＳ Ｐゴシック" charset="0"/>
              </a:rPr>
              <a:t>3x08</a:t>
            </a:r>
          </a:p>
        </p:txBody>
      </p:sp>
      <p:sp>
        <p:nvSpPr>
          <p:cNvPr id="15" name="Rectangle 14">
            <a:extLst>
              <a:ext uri="{FF2B5EF4-FFF2-40B4-BE49-F238E27FC236}">
                <a16:creationId xmlns:a16="http://schemas.microsoft.com/office/drawing/2014/main" id="{9FE7C909-438D-0D4A-9A1F-A9C1988CD160}"/>
              </a:ext>
            </a:extLst>
          </p:cNvPr>
          <p:cNvSpPr/>
          <p:nvPr/>
        </p:nvSpPr>
        <p:spPr>
          <a:xfrm>
            <a:off x="1485583"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1x09</a:t>
            </a:r>
          </a:p>
        </p:txBody>
      </p:sp>
      <p:sp>
        <p:nvSpPr>
          <p:cNvPr id="16" name="Rectangle 15">
            <a:extLst>
              <a:ext uri="{FF2B5EF4-FFF2-40B4-BE49-F238E27FC236}">
                <a16:creationId xmlns:a16="http://schemas.microsoft.com/office/drawing/2014/main" id="{3637B815-5A40-BC41-AF77-21C0967C1944}"/>
              </a:ext>
            </a:extLst>
          </p:cNvPr>
          <p:cNvSpPr/>
          <p:nvPr/>
        </p:nvSpPr>
        <p:spPr>
          <a:xfrm>
            <a:off x="2118906"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2x10</a:t>
            </a:r>
          </a:p>
        </p:txBody>
      </p:sp>
      <p:sp>
        <p:nvSpPr>
          <p:cNvPr id="17" name="Rectangle 16">
            <a:extLst>
              <a:ext uri="{FF2B5EF4-FFF2-40B4-BE49-F238E27FC236}">
                <a16:creationId xmlns:a16="http://schemas.microsoft.com/office/drawing/2014/main" id="{951709D2-C93E-2742-87B7-5668B494ADF3}"/>
              </a:ext>
            </a:extLst>
          </p:cNvPr>
          <p:cNvSpPr/>
          <p:nvPr/>
        </p:nvSpPr>
        <p:spPr>
          <a:xfrm>
            <a:off x="2752228"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4x08</a:t>
            </a:r>
          </a:p>
        </p:txBody>
      </p:sp>
      <p:sp>
        <p:nvSpPr>
          <p:cNvPr id="52257" name="TextBox 17">
            <a:extLst>
              <a:ext uri="{FF2B5EF4-FFF2-40B4-BE49-F238E27FC236}">
                <a16:creationId xmlns:a16="http://schemas.microsoft.com/office/drawing/2014/main" id="{3CA6987A-18DC-9D4C-9286-FAC698C189A1}"/>
              </a:ext>
            </a:extLst>
          </p:cNvPr>
          <p:cNvSpPr txBox="1">
            <a:spLocks noChangeArrowheads="1"/>
          </p:cNvSpPr>
          <p:nvPr/>
        </p:nvSpPr>
        <p:spPr bwMode="auto">
          <a:xfrm>
            <a:off x="987340"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00</a:t>
            </a:r>
          </a:p>
        </p:txBody>
      </p:sp>
      <p:sp>
        <p:nvSpPr>
          <p:cNvPr id="52258" name="TextBox 18">
            <a:extLst>
              <a:ext uri="{FF2B5EF4-FFF2-40B4-BE49-F238E27FC236}">
                <a16:creationId xmlns:a16="http://schemas.microsoft.com/office/drawing/2014/main" id="{F0D81B12-921A-1943-9F08-10803399F11C}"/>
              </a:ext>
            </a:extLst>
          </p:cNvPr>
          <p:cNvSpPr txBox="1">
            <a:spLocks noChangeArrowheads="1"/>
          </p:cNvSpPr>
          <p:nvPr/>
        </p:nvSpPr>
        <p:spPr bwMode="auto">
          <a:xfrm>
            <a:off x="1620025"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01</a:t>
            </a:r>
          </a:p>
        </p:txBody>
      </p:sp>
      <p:sp>
        <p:nvSpPr>
          <p:cNvPr id="52259" name="TextBox 19">
            <a:extLst>
              <a:ext uri="{FF2B5EF4-FFF2-40B4-BE49-F238E27FC236}">
                <a16:creationId xmlns:a16="http://schemas.microsoft.com/office/drawing/2014/main" id="{318681DA-A8E8-BD4F-8EAA-B2C0B8486CED}"/>
              </a:ext>
            </a:extLst>
          </p:cNvPr>
          <p:cNvSpPr txBox="1">
            <a:spLocks noChangeArrowheads="1"/>
          </p:cNvSpPr>
          <p:nvPr/>
        </p:nvSpPr>
        <p:spPr bwMode="auto">
          <a:xfrm>
            <a:off x="2253827"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02</a:t>
            </a:r>
          </a:p>
        </p:txBody>
      </p:sp>
      <p:sp>
        <p:nvSpPr>
          <p:cNvPr id="52260" name="TextBox 20">
            <a:extLst>
              <a:ext uri="{FF2B5EF4-FFF2-40B4-BE49-F238E27FC236}">
                <a16:creationId xmlns:a16="http://schemas.microsoft.com/office/drawing/2014/main" id="{3C09E4C3-64E2-E545-B8F6-1DAEC73CC6F1}"/>
              </a:ext>
            </a:extLst>
          </p:cNvPr>
          <p:cNvSpPr txBox="1">
            <a:spLocks noChangeArrowheads="1"/>
          </p:cNvSpPr>
          <p:nvPr/>
        </p:nvSpPr>
        <p:spPr bwMode="auto">
          <a:xfrm>
            <a:off x="2886513"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03</a:t>
            </a:r>
          </a:p>
        </p:txBody>
      </p:sp>
      <p:sp>
        <p:nvSpPr>
          <p:cNvPr id="22" name="Rectangle 21">
            <a:extLst>
              <a:ext uri="{FF2B5EF4-FFF2-40B4-BE49-F238E27FC236}">
                <a16:creationId xmlns:a16="http://schemas.microsoft.com/office/drawing/2014/main" id="{CC2E1841-990F-BA4F-B50C-41114C92D572}"/>
              </a:ext>
            </a:extLst>
          </p:cNvPr>
          <p:cNvSpPr/>
          <p:nvPr/>
        </p:nvSpPr>
        <p:spPr>
          <a:xfrm>
            <a:off x="1485583"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3" name="Rectangle 22">
            <a:extLst>
              <a:ext uri="{FF2B5EF4-FFF2-40B4-BE49-F238E27FC236}">
                <a16:creationId xmlns:a16="http://schemas.microsoft.com/office/drawing/2014/main" id="{02C78C0E-7488-FD4C-96B3-826038F282BC}"/>
              </a:ext>
            </a:extLst>
          </p:cNvPr>
          <p:cNvSpPr/>
          <p:nvPr/>
        </p:nvSpPr>
        <p:spPr>
          <a:xfrm>
            <a:off x="2118906"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4" name="Rectangle 23">
            <a:extLst>
              <a:ext uri="{FF2B5EF4-FFF2-40B4-BE49-F238E27FC236}">
                <a16:creationId xmlns:a16="http://schemas.microsoft.com/office/drawing/2014/main" id="{2A456647-EC63-CB41-B2BD-5FE39C59FD64}"/>
              </a:ext>
            </a:extLst>
          </p:cNvPr>
          <p:cNvSpPr/>
          <p:nvPr/>
        </p:nvSpPr>
        <p:spPr>
          <a:xfrm>
            <a:off x="852260" y="4022955"/>
            <a:ext cx="539601" cy="539601"/>
          </a:xfrm>
          <a:prstGeom prst="rect">
            <a:avLst/>
          </a:prstGeom>
          <a:solidFill>
            <a:schemeClr val="accent2">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0x00</a:t>
            </a:r>
          </a:p>
        </p:txBody>
      </p:sp>
      <p:sp>
        <p:nvSpPr>
          <p:cNvPr id="25" name="Rectangle 24">
            <a:extLst>
              <a:ext uri="{FF2B5EF4-FFF2-40B4-BE49-F238E27FC236}">
                <a16:creationId xmlns:a16="http://schemas.microsoft.com/office/drawing/2014/main" id="{6ECC2603-C471-5541-9446-B0EF03233C0A}"/>
              </a:ext>
            </a:extLst>
          </p:cNvPr>
          <p:cNvSpPr/>
          <p:nvPr/>
        </p:nvSpPr>
        <p:spPr>
          <a:xfrm>
            <a:off x="2752228"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26" name="Rectangle 25">
            <a:extLst>
              <a:ext uri="{FF2B5EF4-FFF2-40B4-BE49-F238E27FC236}">
                <a16:creationId xmlns:a16="http://schemas.microsoft.com/office/drawing/2014/main" id="{18C05C78-DF20-E649-8EA2-6AF67347C498}"/>
              </a:ext>
            </a:extLst>
          </p:cNvPr>
          <p:cNvSpPr/>
          <p:nvPr/>
        </p:nvSpPr>
        <p:spPr>
          <a:xfrm>
            <a:off x="852260"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18</a:t>
            </a:r>
          </a:p>
        </p:txBody>
      </p:sp>
      <p:sp>
        <p:nvSpPr>
          <p:cNvPr id="27" name="Rectangle 26">
            <a:extLst>
              <a:ext uri="{FF2B5EF4-FFF2-40B4-BE49-F238E27FC236}">
                <a16:creationId xmlns:a16="http://schemas.microsoft.com/office/drawing/2014/main" id="{C38689DD-90BC-1A4B-BE7B-5B3D1919A14A}"/>
              </a:ext>
            </a:extLst>
          </p:cNvPr>
          <p:cNvSpPr/>
          <p:nvPr/>
        </p:nvSpPr>
        <p:spPr>
          <a:xfrm>
            <a:off x="1485583"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31</a:t>
            </a:r>
          </a:p>
        </p:txBody>
      </p:sp>
      <p:sp>
        <p:nvSpPr>
          <p:cNvPr id="28" name="Rectangle 27">
            <a:extLst>
              <a:ext uri="{FF2B5EF4-FFF2-40B4-BE49-F238E27FC236}">
                <a16:creationId xmlns:a16="http://schemas.microsoft.com/office/drawing/2014/main" id="{07155718-E524-8B40-8A7D-5FBE0CC00070}"/>
              </a:ext>
            </a:extLst>
          </p:cNvPr>
          <p:cNvSpPr/>
          <p:nvPr/>
        </p:nvSpPr>
        <p:spPr>
          <a:xfrm>
            <a:off x="2118906"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20</a:t>
            </a:r>
          </a:p>
        </p:txBody>
      </p:sp>
      <p:sp>
        <p:nvSpPr>
          <p:cNvPr id="29" name="Rectangle 28">
            <a:extLst>
              <a:ext uri="{FF2B5EF4-FFF2-40B4-BE49-F238E27FC236}">
                <a16:creationId xmlns:a16="http://schemas.microsoft.com/office/drawing/2014/main" id="{3E5040B0-7755-CE4F-9D6A-1737310A7F5B}"/>
              </a:ext>
            </a:extLst>
          </p:cNvPr>
          <p:cNvSpPr/>
          <p:nvPr/>
        </p:nvSpPr>
        <p:spPr>
          <a:xfrm>
            <a:off x="2752228"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0" name="Rectangle 29">
            <a:extLst>
              <a:ext uri="{FF2B5EF4-FFF2-40B4-BE49-F238E27FC236}">
                <a16:creationId xmlns:a16="http://schemas.microsoft.com/office/drawing/2014/main" id="{F76975C1-BF23-AD47-9098-0202AF983F85}"/>
              </a:ext>
            </a:extLst>
          </p:cNvPr>
          <p:cNvSpPr/>
          <p:nvPr/>
        </p:nvSpPr>
        <p:spPr>
          <a:xfrm>
            <a:off x="1485583"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1" name="Rectangle 30">
            <a:extLst>
              <a:ext uri="{FF2B5EF4-FFF2-40B4-BE49-F238E27FC236}">
                <a16:creationId xmlns:a16="http://schemas.microsoft.com/office/drawing/2014/main" id="{9E7158DD-C3A1-E74C-9AA1-F840BAA933CC}"/>
              </a:ext>
            </a:extLst>
          </p:cNvPr>
          <p:cNvSpPr/>
          <p:nvPr/>
        </p:nvSpPr>
        <p:spPr>
          <a:xfrm>
            <a:off x="2118906"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2" name="Rectangle 31">
            <a:extLst>
              <a:ext uri="{FF2B5EF4-FFF2-40B4-BE49-F238E27FC236}">
                <a16:creationId xmlns:a16="http://schemas.microsoft.com/office/drawing/2014/main" id="{C571BE3D-08F3-E747-8A00-3EDF4C3FE654}"/>
              </a:ext>
            </a:extLst>
          </p:cNvPr>
          <p:cNvSpPr/>
          <p:nvPr/>
        </p:nvSpPr>
        <p:spPr>
          <a:xfrm>
            <a:off x="852260"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3" name="Rectangle 32">
            <a:extLst>
              <a:ext uri="{FF2B5EF4-FFF2-40B4-BE49-F238E27FC236}">
                <a16:creationId xmlns:a16="http://schemas.microsoft.com/office/drawing/2014/main" id="{56E142CE-FF0B-A242-99E4-6E9F82DEA56A}"/>
              </a:ext>
            </a:extLst>
          </p:cNvPr>
          <p:cNvSpPr/>
          <p:nvPr/>
        </p:nvSpPr>
        <p:spPr>
          <a:xfrm>
            <a:off x="2752228"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52273" name="TextBox 33">
            <a:extLst>
              <a:ext uri="{FF2B5EF4-FFF2-40B4-BE49-F238E27FC236}">
                <a16:creationId xmlns:a16="http://schemas.microsoft.com/office/drawing/2014/main" id="{6345F6CA-EFB3-B441-8496-3FA2619BD581}"/>
              </a:ext>
            </a:extLst>
          </p:cNvPr>
          <p:cNvSpPr txBox="1">
            <a:spLocks noChangeArrowheads="1"/>
          </p:cNvSpPr>
          <p:nvPr/>
        </p:nvSpPr>
        <p:spPr bwMode="auto">
          <a:xfrm>
            <a:off x="987340"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04</a:t>
            </a:r>
          </a:p>
        </p:txBody>
      </p:sp>
      <p:sp>
        <p:nvSpPr>
          <p:cNvPr id="52274" name="TextBox 34">
            <a:extLst>
              <a:ext uri="{FF2B5EF4-FFF2-40B4-BE49-F238E27FC236}">
                <a16:creationId xmlns:a16="http://schemas.microsoft.com/office/drawing/2014/main" id="{E1CC96F3-2F8B-D44C-9D83-2CB189CCEE64}"/>
              </a:ext>
            </a:extLst>
          </p:cNvPr>
          <p:cNvSpPr txBox="1">
            <a:spLocks noChangeArrowheads="1"/>
          </p:cNvSpPr>
          <p:nvPr/>
        </p:nvSpPr>
        <p:spPr bwMode="auto">
          <a:xfrm>
            <a:off x="1620025"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05</a:t>
            </a:r>
          </a:p>
        </p:txBody>
      </p:sp>
      <p:sp>
        <p:nvSpPr>
          <p:cNvPr id="52275" name="TextBox 35">
            <a:extLst>
              <a:ext uri="{FF2B5EF4-FFF2-40B4-BE49-F238E27FC236}">
                <a16:creationId xmlns:a16="http://schemas.microsoft.com/office/drawing/2014/main" id="{28D47D39-CEC1-134A-9736-253D384A17AF}"/>
              </a:ext>
            </a:extLst>
          </p:cNvPr>
          <p:cNvSpPr txBox="1">
            <a:spLocks noChangeArrowheads="1"/>
          </p:cNvSpPr>
          <p:nvPr/>
        </p:nvSpPr>
        <p:spPr bwMode="auto">
          <a:xfrm>
            <a:off x="2253827"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06</a:t>
            </a:r>
          </a:p>
        </p:txBody>
      </p:sp>
      <p:sp>
        <p:nvSpPr>
          <p:cNvPr id="52276" name="TextBox 36">
            <a:extLst>
              <a:ext uri="{FF2B5EF4-FFF2-40B4-BE49-F238E27FC236}">
                <a16:creationId xmlns:a16="http://schemas.microsoft.com/office/drawing/2014/main" id="{A75893F6-DB30-7845-A8A9-43A52DADF45E}"/>
              </a:ext>
            </a:extLst>
          </p:cNvPr>
          <p:cNvSpPr txBox="1">
            <a:spLocks noChangeArrowheads="1"/>
          </p:cNvSpPr>
          <p:nvPr/>
        </p:nvSpPr>
        <p:spPr bwMode="auto">
          <a:xfrm>
            <a:off x="2886513"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07</a:t>
            </a:r>
          </a:p>
        </p:txBody>
      </p:sp>
      <p:sp>
        <p:nvSpPr>
          <p:cNvPr id="52277" name="TextBox 37">
            <a:extLst>
              <a:ext uri="{FF2B5EF4-FFF2-40B4-BE49-F238E27FC236}">
                <a16:creationId xmlns:a16="http://schemas.microsoft.com/office/drawing/2014/main" id="{37DFFFF5-326A-E042-9C51-C059200677EA}"/>
              </a:ext>
            </a:extLst>
          </p:cNvPr>
          <p:cNvSpPr txBox="1">
            <a:spLocks noChangeArrowheads="1"/>
          </p:cNvSpPr>
          <p:nvPr/>
        </p:nvSpPr>
        <p:spPr bwMode="auto">
          <a:xfrm>
            <a:off x="987340"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08</a:t>
            </a:r>
          </a:p>
        </p:txBody>
      </p:sp>
      <p:sp>
        <p:nvSpPr>
          <p:cNvPr id="52278" name="TextBox 38">
            <a:extLst>
              <a:ext uri="{FF2B5EF4-FFF2-40B4-BE49-F238E27FC236}">
                <a16:creationId xmlns:a16="http://schemas.microsoft.com/office/drawing/2014/main" id="{B1BF55D1-576E-4E46-AAA1-41A607486E37}"/>
              </a:ext>
            </a:extLst>
          </p:cNvPr>
          <p:cNvSpPr txBox="1">
            <a:spLocks noChangeArrowheads="1"/>
          </p:cNvSpPr>
          <p:nvPr/>
        </p:nvSpPr>
        <p:spPr bwMode="auto">
          <a:xfrm>
            <a:off x="1620025"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09</a:t>
            </a:r>
          </a:p>
        </p:txBody>
      </p:sp>
      <p:sp>
        <p:nvSpPr>
          <p:cNvPr id="52279" name="TextBox 39">
            <a:extLst>
              <a:ext uri="{FF2B5EF4-FFF2-40B4-BE49-F238E27FC236}">
                <a16:creationId xmlns:a16="http://schemas.microsoft.com/office/drawing/2014/main" id="{3FF18D15-2EC2-DE48-B715-10367001F7C5}"/>
              </a:ext>
            </a:extLst>
          </p:cNvPr>
          <p:cNvSpPr txBox="1">
            <a:spLocks noChangeArrowheads="1"/>
          </p:cNvSpPr>
          <p:nvPr/>
        </p:nvSpPr>
        <p:spPr bwMode="auto">
          <a:xfrm>
            <a:off x="2253827"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10</a:t>
            </a:r>
          </a:p>
        </p:txBody>
      </p:sp>
      <p:sp>
        <p:nvSpPr>
          <p:cNvPr id="52280" name="TextBox 40">
            <a:extLst>
              <a:ext uri="{FF2B5EF4-FFF2-40B4-BE49-F238E27FC236}">
                <a16:creationId xmlns:a16="http://schemas.microsoft.com/office/drawing/2014/main" id="{3913A460-3034-204E-8E2D-1225ABDEBA54}"/>
              </a:ext>
            </a:extLst>
          </p:cNvPr>
          <p:cNvSpPr txBox="1">
            <a:spLocks noChangeArrowheads="1"/>
          </p:cNvSpPr>
          <p:nvPr/>
        </p:nvSpPr>
        <p:spPr bwMode="auto">
          <a:xfrm>
            <a:off x="2892092"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11</a:t>
            </a:r>
          </a:p>
        </p:txBody>
      </p:sp>
      <p:sp>
        <p:nvSpPr>
          <p:cNvPr id="52281" name="TextBox 41">
            <a:extLst>
              <a:ext uri="{FF2B5EF4-FFF2-40B4-BE49-F238E27FC236}">
                <a16:creationId xmlns:a16="http://schemas.microsoft.com/office/drawing/2014/main" id="{B1ED5E42-8B68-FC45-ADA8-AB46DB211E3F}"/>
              </a:ext>
            </a:extLst>
          </p:cNvPr>
          <p:cNvSpPr txBox="1">
            <a:spLocks noChangeArrowheads="1"/>
          </p:cNvSpPr>
          <p:nvPr/>
        </p:nvSpPr>
        <p:spPr bwMode="auto">
          <a:xfrm>
            <a:off x="987340"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12</a:t>
            </a:r>
          </a:p>
        </p:txBody>
      </p:sp>
      <p:sp>
        <p:nvSpPr>
          <p:cNvPr id="52282" name="TextBox 42">
            <a:extLst>
              <a:ext uri="{FF2B5EF4-FFF2-40B4-BE49-F238E27FC236}">
                <a16:creationId xmlns:a16="http://schemas.microsoft.com/office/drawing/2014/main" id="{D004592E-3AC0-9B45-B169-DDF47A8D9E1F}"/>
              </a:ext>
            </a:extLst>
          </p:cNvPr>
          <p:cNvSpPr txBox="1">
            <a:spLocks noChangeArrowheads="1"/>
          </p:cNvSpPr>
          <p:nvPr/>
        </p:nvSpPr>
        <p:spPr bwMode="auto">
          <a:xfrm>
            <a:off x="1620025"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13</a:t>
            </a:r>
          </a:p>
        </p:txBody>
      </p:sp>
      <p:sp>
        <p:nvSpPr>
          <p:cNvPr id="52283" name="TextBox 43">
            <a:extLst>
              <a:ext uri="{FF2B5EF4-FFF2-40B4-BE49-F238E27FC236}">
                <a16:creationId xmlns:a16="http://schemas.microsoft.com/office/drawing/2014/main" id="{C9BC347C-6985-D14B-A4D1-6C60DD90095D}"/>
              </a:ext>
            </a:extLst>
          </p:cNvPr>
          <p:cNvSpPr txBox="1">
            <a:spLocks noChangeArrowheads="1"/>
          </p:cNvSpPr>
          <p:nvPr/>
        </p:nvSpPr>
        <p:spPr bwMode="auto">
          <a:xfrm>
            <a:off x="2253827"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14</a:t>
            </a:r>
          </a:p>
        </p:txBody>
      </p:sp>
      <p:sp>
        <p:nvSpPr>
          <p:cNvPr id="52284" name="TextBox 44">
            <a:extLst>
              <a:ext uri="{FF2B5EF4-FFF2-40B4-BE49-F238E27FC236}">
                <a16:creationId xmlns:a16="http://schemas.microsoft.com/office/drawing/2014/main" id="{A784C119-0A31-8349-9EDF-2B49F4CD46B4}"/>
              </a:ext>
            </a:extLst>
          </p:cNvPr>
          <p:cNvSpPr txBox="1">
            <a:spLocks noChangeArrowheads="1"/>
          </p:cNvSpPr>
          <p:nvPr/>
        </p:nvSpPr>
        <p:spPr bwMode="auto">
          <a:xfrm>
            <a:off x="2886513"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15</a:t>
            </a:r>
          </a:p>
        </p:txBody>
      </p:sp>
      <p:sp>
        <p:nvSpPr>
          <p:cNvPr id="3" name="Rectangle 2">
            <a:extLst>
              <a:ext uri="{FF2B5EF4-FFF2-40B4-BE49-F238E27FC236}">
                <a16:creationId xmlns:a16="http://schemas.microsoft.com/office/drawing/2014/main" id="{DDFC11C2-19E0-694F-A19D-B829C7F05ADD}"/>
              </a:ext>
            </a:extLst>
          </p:cNvPr>
          <p:cNvSpPr>
            <a:spLocks noChangeArrowheads="1"/>
          </p:cNvSpPr>
          <p:nvPr/>
        </p:nvSpPr>
        <p:spPr bwMode="auto">
          <a:xfrm>
            <a:off x="3947684" y="3177935"/>
            <a:ext cx="3543932" cy="1249749"/>
          </a:xfrm>
          <a:prstGeom prst="rect">
            <a:avLst/>
          </a:prstGeom>
          <a:blipFill dpi="0" rotWithShape="0">
            <a:blip r:embed="rId2"/>
            <a:srcRect/>
            <a:tile tx="0" ty="0" sx="100000" sy="100000" flip="none" algn="tl"/>
          </a:bli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s-ES_tradnl">
              <a:solidFill>
                <a:schemeClr val="lt1"/>
              </a:solidFill>
              <a:latin typeface="+mn-lt"/>
              <a:ea typeface="+mn-ea"/>
            </a:endParaRPr>
          </a:p>
        </p:txBody>
      </p:sp>
      <p:sp>
        <p:nvSpPr>
          <p:cNvPr id="4" name="Rectangle 3">
            <a:extLst>
              <a:ext uri="{FF2B5EF4-FFF2-40B4-BE49-F238E27FC236}">
                <a16:creationId xmlns:a16="http://schemas.microsoft.com/office/drawing/2014/main" id="{040B2A0C-3998-B34E-ABE0-23999E85E45F}"/>
              </a:ext>
            </a:extLst>
          </p:cNvPr>
          <p:cNvSpPr>
            <a:spLocks noChangeArrowheads="1"/>
          </p:cNvSpPr>
          <p:nvPr/>
        </p:nvSpPr>
        <p:spPr bwMode="auto">
          <a:xfrm>
            <a:off x="4099439" y="3659981"/>
            <a:ext cx="1312237" cy="633801"/>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530">
                <a:solidFill>
                  <a:srgbClr val="0000FF"/>
                </a:solidFill>
                <a:latin typeface="+mn-lt"/>
                <a:ea typeface="+mn-ea"/>
              </a:rPr>
              <a:t>18</a:t>
            </a:r>
          </a:p>
        </p:txBody>
      </p:sp>
      <p:sp>
        <p:nvSpPr>
          <p:cNvPr id="52287" name="TextBox 4">
            <a:extLst>
              <a:ext uri="{FF2B5EF4-FFF2-40B4-BE49-F238E27FC236}">
                <a16:creationId xmlns:a16="http://schemas.microsoft.com/office/drawing/2014/main" id="{444245BA-7D6A-4046-9A61-E5B2C508D075}"/>
              </a:ext>
            </a:extLst>
          </p:cNvPr>
          <p:cNvSpPr txBox="1">
            <a:spLocks noChangeArrowheads="1"/>
          </p:cNvSpPr>
          <p:nvPr/>
        </p:nvSpPr>
        <p:spPr bwMode="auto">
          <a:xfrm>
            <a:off x="4108365" y="3320763"/>
            <a:ext cx="1285457" cy="287002"/>
          </a:xfrm>
          <a:prstGeom prst="rect">
            <a:avLst/>
          </a:prstGeom>
          <a:solidFill>
            <a:srgbClr val="E4F3F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acumulador</a:t>
            </a:r>
          </a:p>
        </p:txBody>
      </p:sp>
      <p:sp>
        <p:nvSpPr>
          <p:cNvPr id="52288" name="TextBox 5">
            <a:extLst>
              <a:ext uri="{FF2B5EF4-FFF2-40B4-BE49-F238E27FC236}">
                <a16:creationId xmlns:a16="http://schemas.microsoft.com/office/drawing/2014/main" id="{DA1C57F9-C293-CD4D-8713-EF69B67B46D5}"/>
              </a:ext>
            </a:extLst>
          </p:cNvPr>
          <p:cNvSpPr txBox="1">
            <a:spLocks noChangeArrowheads="1"/>
          </p:cNvSpPr>
          <p:nvPr/>
        </p:nvSpPr>
        <p:spPr bwMode="auto">
          <a:xfrm>
            <a:off x="3929830" y="2919058"/>
            <a:ext cx="1426994" cy="28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Unidad de Control</a:t>
            </a:r>
          </a:p>
        </p:txBody>
      </p:sp>
      <p:sp>
        <p:nvSpPr>
          <p:cNvPr id="51" name="Rectangle 50">
            <a:extLst>
              <a:ext uri="{FF2B5EF4-FFF2-40B4-BE49-F238E27FC236}">
                <a16:creationId xmlns:a16="http://schemas.microsoft.com/office/drawing/2014/main" id="{21B835BB-7075-7043-9D04-11A599C6E268}"/>
              </a:ext>
            </a:extLst>
          </p:cNvPr>
          <p:cNvSpPr>
            <a:spLocks noChangeArrowheads="1"/>
          </p:cNvSpPr>
          <p:nvPr/>
        </p:nvSpPr>
        <p:spPr bwMode="auto">
          <a:xfrm>
            <a:off x="6661425" y="3347544"/>
            <a:ext cx="633801" cy="446339"/>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5</a:t>
            </a:r>
          </a:p>
        </p:txBody>
      </p:sp>
      <p:sp>
        <p:nvSpPr>
          <p:cNvPr id="52" name="TextBox 51">
            <a:extLst>
              <a:ext uri="{FF2B5EF4-FFF2-40B4-BE49-F238E27FC236}">
                <a16:creationId xmlns:a16="http://schemas.microsoft.com/office/drawing/2014/main" id="{DEE1A7C8-D645-E24C-B88D-C8FEF6FD0CEB}"/>
              </a:ext>
            </a:extLst>
          </p:cNvPr>
          <p:cNvSpPr txBox="1"/>
          <p:nvPr/>
        </p:nvSpPr>
        <p:spPr>
          <a:xfrm>
            <a:off x="5478627" y="3320764"/>
            <a:ext cx="1097994" cy="461665"/>
          </a:xfrm>
          <a:prstGeom prst="rect">
            <a:avLst/>
          </a:prstGeom>
          <a:solidFill>
            <a:schemeClr val="accent1">
              <a:lumMod val="20000"/>
              <a:lumOff val="80000"/>
            </a:schemeClr>
          </a:solidFill>
        </p:spPr>
        <p:txBody>
          <a:bodyPr>
            <a:spAutoFit/>
          </a:bodyPr>
          <a:lstStyle/>
          <a:p>
            <a:pPr>
              <a:defRPr/>
            </a:pPr>
            <a:r>
              <a:rPr lang="es-ES_tradnl" sz="1200" dirty="0">
                <a:latin typeface="Myriad Pro"/>
                <a:ea typeface="ＭＳ Ｐゴシック" charset="0"/>
                <a:cs typeface="Myriad Pro"/>
              </a:rPr>
              <a:t>contador del programa</a:t>
            </a:r>
          </a:p>
        </p:txBody>
      </p:sp>
      <p:sp>
        <p:nvSpPr>
          <p:cNvPr id="53" name="TextBox 52">
            <a:extLst>
              <a:ext uri="{FF2B5EF4-FFF2-40B4-BE49-F238E27FC236}">
                <a16:creationId xmlns:a16="http://schemas.microsoft.com/office/drawing/2014/main" id="{26512208-8021-DF42-8806-BFC0353B22C5}"/>
              </a:ext>
            </a:extLst>
          </p:cNvPr>
          <p:cNvSpPr txBox="1"/>
          <p:nvPr/>
        </p:nvSpPr>
        <p:spPr>
          <a:xfrm>
            <a:off x="5478626" y="3839633"/>
            <a:ext cx="1045550" cy="481670"/>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dirección de memoria</a:t>
            </a:r>
          </a:p>
        </p:txBody>
      </p:sp>
      <p:sp>
        <p:nvSpPr>
          <p:cNvPr id="54" name="Rectangle 53">
            <a:extLst>
              <a:ext uri="{FF2B5EF4-FFF2-40B4-BE49-F238E27FC236}">
                <a16:creationId xmlns:a16="http://schemas.microsoft.com/office/drawing/2014/main" id="{7CCC9FBC-FDC2-294A-98D6-B79DE9D5D378}"/>
              </a:ext>
            </a:extLst>
          </p:cNvPr>
          <p:cNvSpPr>
            <a:spLocks noChangeArrowheads="1"/>
          </p:cNvSpPr>
          <p:nvPr/>
        </p:nvSpPr>
        <p:spPr bwMode="auto">
          <a:xfrm>
            <a:off x="6661425" y="3865297"/>
            <a:ext cx="633801" cy="428486"/>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4</a:t>
            </a:r>
          </a:p>
        </p:txBody>
      </p:sp>
      <p:sp>
        <p:nvSpPr>
          <p:cNvPr id="52293" name="Line Callout 2 (Accent Bar) 10">
            <a:extLst>
              <a:ext uri="{FF2B5EF4-FFF2-40B4-BE49-F238E27FC236}">
                <a16:creationId xmlns:a16="http://schemas.microsoft.com/office/drawing/2014/main" id="{00758173-2A8F-5A42-99A7-A676089DE608}"/>
              </a:ext>
            </a:extLst>
          </p:cNvPr>
          <p:cNvSpPr>
            <a:spLocks/>
          </p:cNvSpPr>
          <p:nvPr/>
        </p:nvSpPr>
        <p:spPr bwMode="auto">
          <a:xfrm>
            <a:off x="4193170" y="5021315"/>
            <a:ext cx="2593230" cy="714143"/>
          </a:xfrm>
          <a:prstGeom prst="accentCallout2">
            <a:avLst>
              <a:gd name="adj1" fmla="val -5949"/>
              <a:gd name="adj2" fmla="val -2653"/>
              <a:gd name="adj3" fmla="val -6097"/>
              <a:gd name="adj4" fmla="val 19727"/>
              <a:gd name="adj5" fmla="val -77741"/>
              <a:gd name="adj6" fmla="val 31657"/>
            </a:avLst>
          </a:prstGeom>
          <a:solidFill>
            <a:srgbClr val="FFFF00"/>
          </a:solidFill>
          <a:ln w="12700">
            <a:solidFill>
              <a:schemeClr val="tx1"/>
            </a:solidFill>
            <a:miter lim="800000"/>
            <a:headEnd/>
            <a:tailEnd/>
          </a:ln>
        </p:spPr>
        <p:txBody>
          <a:bodyPr lIns="91415" tIns="45708" rIns="91415" bIns="45708" anchor="ctr"/>
          <a:lstStyle>
            <a:lvl1pPr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504825"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504825" algn="l"/>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rgbClr val="0072C8"/>
              </a:buClr>
              <a:buSzPct val="70000"/>
            </a:pPr>
            <a:r>
              <a:rPr lang="en-US" altLang="es-CL" sz="1406">
                <a:solidFill>
                  <a:srgbClr val="000000"/>
                </a:solidFill>
                <a:latin typeface="Calibri" panose="020F0502020204030204" pitchFamily="34" charset="0"/>
              </a:rPr>
              <a:t>Con la instrucción 0x00 termina el programa</a:t>
            </a:r>
            <a:endParaRPr lang="es-ES" altLang="es-CL" sz="1406">
              <a:solidFill>
                <a:srgbClr val="000000"/>
              </a:solidFill>
              <a:latin typeface="Calibri" panose="020F0502020204030204" pitchFamily="34" charset="0"/>
            </a:endParaRPr>
          </a:p>
        </p:txBody>
      </p:sp>
      <p:sp>
        <p:nvSpPr>
          <p:cNvPr id="9" name="Marcador de pie de página 8">
            <a:extLst>
              <a:ext uri="{FF2B5EF4-FFF2-40B4-BE49-F238E27FC236}">
                <a16:creationId xmlns:a16="http://schemas.microsoft.com/office/drawing/2014/main" id="{8EE1929C-13C9-9D2C-72AC-BA429DC643D3}"/>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897148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1EDA2F05-41D6-8A47-A3B5-3D0808CF59D8}"/>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14</a:t>
            </a:fld>
            <a:endParaRPr lang="es-CL"/>
          </a:p>
        </p:txBody>
      </p:sp>
      <p:sp>
        <p:nvSpPr>
          <p:cNvPr id="53251" name="Title 1">
            <a:extLst>
              <a:ext uri="{FF2B5EF4-FFF2-40B4-BE49-F238E27FC236}">
                <a16:creationId xmlns:a16="http://schemas.microsoft.com/office/drawing/2014/main" id="{26937682-6E61-8241-AE91-BF65D1AD5018}"/>
              </a:ext>
            </a:extLst>
          </p:cNvPr>
          <p:cNvSpPr>
            <a:spLocks noGrp="1"/>
          </p:cNvSpPr>
          <p:nvPr>
            <p:ph type="title"/>
          </p:nvPr>
        </p:nvSpPr>
        <p:spPr>
          <a:xfrm>
            <a:off x="-1" y="0"/>
            <a:ext cx="6612680" cy="688975"/>
          </a:xfrm>
        </p:spPr>
        <p:txBody>
          <a:bodyPr>
            <a:normAutofit fontScale="90000"/>
          </a:bodyPr>
          <a:lstStyle/>
          <a:p>
            <a:r>
              <a:rPr lang="es-CL" altLang="es-CL" dirty="0"/>
              <a:t>Programación</a:t>
            </a:r>
            <a:br>
              <a:rPr lang="es-CL" altLang="es-CL" dirty="0"/>
            </a:br>
            <a:r>
              <a:rPr lang="es-CL" altLang="es-CL" dirty="0"/>
              <a:t>a nivel de CPU</a:t>
            </a:r>
            <a:endParaRPr lang="es-ES_tradnl" altLang="es-CL" dirty="0"/>
          </a:p>
        </p:txBody>
      </p:sp>
      <p:graphicFrame>
        <p:nvGraphicFramePr>
          <p:cNvPr id="13" name="Table 12">
            <a:extLst>
              <a:ext uri="{FF2B5EF4-FFF2-40B4-BE49-F238E27FC236}">
                <a16:creationId xmlns:a16="http://schemas.microsoft.com/office/drawing/2014/main" id="{8AF4940F-D684-DE4C-884E-5166913D256D}"/>
              </a:ext>
            </a:extLst>
          </p:cNvPr>
          <p:cNvGraphicFramePr>
            <a:graphicFrameLocks noGrp="1"/>
          </p:cNvGraphicFramePr>
          <p:nvPr>
            <p:extLst>
              <p:ext uri="{D42A27DB-BD31-4B8C-83A1-F6EECF244321}">
                <p14:modId xmlns:p14="http://schemas.microsoft.com/office/powerpoint/2010/main" val="2063320961"/>
              </p:ext>
            </p:extLst>
          </p:nvPr>
        </p:nvGraphicFramePr>
        <p:xfrm>
          <a:off x="833352" y="1071214"/>
          <a:ext cx="6995555" cy="1737648"/>
        </p:xfrm>
        <a:graphic>
          <a:graphicData uri="http://schemas.openxmlformats.org/drawingml/2006/table">
            <a:tbl>
              <a:tblPr/>
              <a:tblGrid>
                <a:gridCol w="1371171">
                  <a:extLst>
                    <a:ext uri="{9D8B030D-6E8A-4147-A177-3AD203B41FA5}">
                      <a16:colId xmlns:a16="http://schemas.microsoft.com/office/drawing/2014/main" val="460576245"/>
                    </a:ext>
                  </a:extLst>
                </a:gridCol>
                <a:gridCol w="794763">
                  <a:extLst>
                    <a:ext uri="{9D8B030D-6E8A-4147-A177-3AD203B41FA5}">
                      <a16:colId xmlns:a16="http://schemas.microsoft.com/office/drawing/2014/main" val="909212962"/>
                    </a:ext>
                  </a:extLst>
                </a:gridCol>
                <a:gridCol w="4829621">
                  <a:extLst>
                    <a:ext uri="{9D8B030D-6E8A-4147-A177-3AD203B41FA5}">
                      <a16:colId xmlns:a16="http://schemas.microsoft.com/office/drawing/2014/main" val="3335089673"/>
                    </a:ext>
                  </a:extLst>
                </a:gridCol>
              </a:tblGrid>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Operación</a:t>
                      </a:r>
                    </a:p>
                  </a:txBody>
                  <a:tcPr marL="91392" marR="91392" marT="45744" marB="45744"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80B226"/>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Opcode</a:t>
                      </a:r>
                    </a:p>
                  </a:txBody>
                  <a:tcPr marL="91392" marR="91392" marT="45744" marB="45744"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Explicación</a:t>
                      </a:r>
                    </a:p>
                  </a:txBody>
                  <a:tcPr marL="91392" marR="91392" marT="45744" marB="45744"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BF4D00"/>
                    </a:solidFill>
                  </a:tcPr>
                </a:tc>
                <a:extLst>
                  <a:ext uri="{0D108BD9-81ED-4DB2-BD59-A6C34878D82A}">
                    <a16:rowId xmlns:a16="http://schemas.microsoft.com/office/drawing/2014/main" val="1796345744"/>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a:t>
                      </a:r>
                    </a:p>
                  </a:txBody>
                  <a:tcPr marL="91392" marR="91392" marT="45744" marB="45744"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1x</a:t>
                      </a:r>
                    </a:p>
                  </a:txBody>
                  <a:tcPr marL="91392" marR="91392" marT="45744" marB="45744"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Suma el contenido de la memoria indicada </a:t>
                      </a:r>
                      <a:r>
                        <a:rPr kumimoji="0" lang="en-US" altLang="es-CL" sz="1300" b="0" i="0" u="none" strike="noStrike" cap="none" normalizeH="0" baseline="0">
                          <a:ln>
                            <a:noFill/>
                          </a:ln>
                          <a:solidFill>
                            <a:srgbClr val="0000FF"/>
                          </a:solidFill>
                          <a:effectLst/>
                          <a:latin typeface="Calibri" panose="020F0502020204030204" pitchFamily="34" charset="0"/>
                          <a:ea typeface="ＭＳ Ｐゴシック" panose="020B0600070205080204" pitchFamily="34" charset="-128"/>
                        </a:rPr>
                        <a:t>al acumulador</a:t>
                      </a:r>
                    </a:p>
                  </a:txBody>
                  <a:tcPr marL="91392" marR="91392" marT="45744" marB="45744"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272406800"/>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a:t>
                      </a:r>
                    </a:p>
                  </a:txBody>
                  <a:tcPr marL="91392" marR="91392" marT="45744" marB="45744"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2x</a:t>
                      </a:r>
                    </a:p>
                  </a:txBody>
                  <a:tcPr marL="91392" marR="91392" marT="45744" marB="45744"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Resta el contenido de la memoria indicada </a:t>
                      </a:r>
                      <a:r>
                        <a:rPr kumimoji="0" lang="en-US" altLang="es-CL" sz="1300" b="0" i="0" u="none" strike="noStrike" cap="none" normalizeH="0" baseline="0">
                          <a:ln>
                            <a:noFill/>
                          </a:ln>
                          <a:solidFill>
                            <a:srgbClr val="0000FF"/>
                          </a:solidFill>
                          <a:effectLst/>
                          <a:latin typeface="Calibri" panose="020F0502020204030204" pitchFamily="34" charset="0"/>
                          <a:ea typeface="ＭＳ Ｐゴシック" panose="020B0600070205080204" pitchFamily="34" charset="-128"/>
                        </a:rPr>
                        <a:t>al acumulador</a:t>
                      </a:r>
                    </a:p>
                  </a:txBody>
                  <a:tcPr marL="91392" marR="91392" marT="45744" marB="45744"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76564610"/>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(load)</a:t>
                      </a:r>
                    </a:p>
                  </a:txBody>
                  <a:tcPr marL="91392" marR="91392" marT="45744" marB="45744"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3x</a:t>
                      </a:r>
                    </a:p>
                  </a:txBody>
                  <a:tcPr marL="91392" marR="91392" marT="45744" marB="45744"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Carga el contenido de una dirección </a:t>
                      </a:r>
                      <a:r>
                        <a:rPr kumimoji="0" lang="en-US" altLang="es-CL" sz="1300" b="0" i="0" u="none" strike="noStrike" cap="none" normalizeH="0" baseline="0">
                          <a:ln>
                            <a:noFill/>
                          </a:ln>
                          <a:solidFill>
                            <a:srgbClr val="0000FF"/>
                          </a:solidFill>
                          <a:effectLst/>
                          <a:latin typeface="Calibri" panose="020F0502020204030204" pitchFamily="34" charset="0"/>
                          <a:ea typeface="ＭＳ Ｐゴシック" panose="020B0600070205080204" pitchFamily="34" charset="-128"/>
                        </a:rPr>
                        <a:t>en el acumulador</a:t>
                      </a:r>
                    </a:p>
                  </a:txBody>
                  <a:tcPr marL="91392" marR="91392" marT="45744" marB="45744"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3727888290"/>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Guarda (store)</a:t>
                      </a:r>
                    </a:p>
                  </a:txBody>
                  <a:tcPr marL="91392" marR="91392" marT="45744" marB="45744"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4x</a:t>
                      </a:r>
                    </a:p>
                  </a:txBody>
                  <a:tcPr marL="91392" marR="91392" marT="45744" marB="45744"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err="1">
                          <a:ln>
                            <a:noFill/>
                          </a:ln>
                          <a:solidFill>
                            <a:srgbClr val="0000FF"/>
                          </a:solidFill>
                          <a:effectLst/>
                          <a:latin typeface="Calibri" panose="020F0502020204030204" pitchFamily="34" charset="0"/>
                          <a:ea typeface="ＭＳ Ｐゴシック" panose="020B0600070205080204" pitchFamily="34" charset="-128"/>
                        </a:rPr>
                        <a:t>Guarda</a:t>
                      </a:r>
                      <a:r>
                        <a:rPr kumimoji="0" lang="en-US" altLang="es-CL" sz="1300" b="0" i="0" u="none" strike="noStrike" cap="none" normalizeH="0" baseline="0" dirty="0">
                          <a:ln>
                            <a:noFill/>
                          </a:ln>
                          <a:solidFill>
                            <a:srgbClr val="0000FF"/>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FF"/>
                          </a:solidFill>
                          <a:effectLst/>
                          <a:latin typeface="Calibri" panose="020F0502020204030204" pitchFamily="34" charset="0"/>
                          <a:ea typeface="ＭＳ Ｐゴシック" panose="020B0600070205080204" pitchFamily="34" charset="-128"/>
                        </a:rPr>
                        <a:t>el</a:t>
                      </a:r>
                      <a:r>
                        <a:rPr kumimoji="0" lang="en-US" altLang="es-CL" sz="1300" b="0" i="0" u="none" strike="noStrike" cap="none" normalizeH="0" baseline="0" dirty="0">
                          <a:ln>
                            <a:noFill/>
                          </a:ln>
                          <a:solidFill>
                            <a:srgbClr val="0000FF"/>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FF"/>
                          </a:solidFill>
                          <a:effectLst/>
                          <a:latin typeface="Calibri" panose="020F0502020204030204" pitchFamily="34" charset="0"/>
                          <a:ea typeface="ＭＳ Ｐゴシック" panose="020B0600070205080204" pitchFamily="34" charset="-128"/>
                        </a:rPr>
                        <a:t>contenido</a:t>
                      </a:r>
                      <a:r>
                        <a:rPr kumimoji="0" lang="en-US" altLang="es-CL" sz="1300" b="0" i="0" u="none" strike="noStrike" cap="none" normalizeH="0" baseline="0" dirty="0">
                          <a:ln>
                            <a:noFill/>
                          </a:ln>
                          <a:solidFill>
                            <a:srgbClr val="0000FF"/>
                          </a:solidFill>
                          <a:effectLst/>
                          <a:latin typeface="Calibri" panose="020F0502020204030204" pitchFamily="34" charset="0"/>
                          <a:ea typeface="ＭＳ Ｐゴシック" panose="020B0600070205080204" pitchFamily="34" charset="-128"/>
                        </a:rPr>
                        <a:t> del </a:t>
                      </a:r>
                      <a:r>
                        <a:rPr kumimoji="0" lang="en-US" altLang="es-CL" sz="1300" b="0" i="0" u="none" strike="noStrike" cap="none" normalizeH="0" baseline="0" dirty="0" err="1">
                          <a:ln>
                            <a:noFill/>
                          </a:ln>
                          <a:solidFill>
                            <a:srgbClr val="0000FF"/>
                          </a:solidFill>
                          <a:effectLst/>
                          <a:latin typeface="Calibri" panose="020F0502020204030204" pitchFamily="34" charset="0"/>
                          <a:ea typeface="ＭＳ Ｐゴシック" panose="020B0600070205080204" pitchFamily="34" charset="-128"/>
                        </a:rPr>
                        <a:t>acumulador</a:t>
                      </a:r>
                      <a:r>
                        <a:rPr kumimoji="0" lang="en-US" altLang="es-CL" sz="1300" b="0" i="0" u="none" strike="noStrike" cap="none" normalizeH="0" baseline="0" dirty="0">
                          <a:ln>
                            <a:noFill/>
                          </a:ln>
                          <a:solidFill>
                            <a:srgbClr val="0000FF"/>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en</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una</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dirección</a:t>
                      </a:r>
                      <a:endPar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91392" marR="91392" marT="45744" marB="45744"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87248678"/>
                  </a:ext>
                </a:extLst>
              </a:tr>
              <a:tr h="284542">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Condición</a:t>
                      </a:r>
                    </a:p>
                  </a:txBody>
                  <a:tcPr marL="91392" marR="91392" marT="45744" marB="45744"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Menlo" panose="020B0609030804020204" pitchFamily="49" charset="0"/>
                          <a:ea typeface="Menlo" panose="020B0609030804020204" pitchFamily="49" charset="0"/>
                          <a:cs typeface="Menlo" panose="020B0609030804020204" pitchFamily="49" charset="0"/>
                        </a:rPr>
                        <a:t>5x</a:t>
                      </a:r>
                    </a:p>
                  </a:txBody>
                  <a:tcPr marL="91392" marR="91392" marT="45744" marB="45744"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Clr>
                          <a:srgbClr val="0072C8"/>
                        </a:buClr>
                        <a:buSzPct val="7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Clr>
                          <a:srgbClr val="FF9933"/>
                        </a:buClr>
                        <a:buSzPct val="60000"/>
                        <a:buFont typeface="Wingdings 3" pitchFamily="2" charset="2"/>
                        <a:defRPr sz="20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Clr>
                          <a:srgbClr val="66FF33"/>
                        </a:buClr>
                        <a:buFont typeface="Wingdings" pitchFamily="2" charset="2"/>
                        <a:defRPr>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Clr>
                          <a:srgbClr val="3399FF"/>
                        </a:buClr>
                        <a:buFont typeface="Wingdings" pitchFamily="2" charset="2"/>
                        <a:defRPr sz="1500">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3399FF"/>
                        </a:buClr>
                        <a:buFont typeface="Wingdings" pitchFamily="2" charset="2"/>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Si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el</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acumulador</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es </a:t>
                      </a:r>
                      <a:r>
                        <a:rPr kumimoji="0" lang="en-US" altLang="es-CL" sz="13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positivo</a:t>
                      </a:r>
                      <a:r>
                        <a:rPr kumimoji="0" lang="en-US" altLang="es-CL" sz="13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o cero </a:t>
                      </a:r>
                      <a:r>
                        <a:rPr kumimoji="0" lang="en-US" altLang="es-CL" sz="1300" b="0" i="0" u="none" strike="noStrike" cap="none" normalizeH="0" baseline="0" dirty="0" err="1">
                          <a:ln>
                            <a:noFill/>
                          </a:ln>
                          <a:solidFill>
                            <a:srgbClr val="0000FF"/>
                          </a:solidFill>
                          <a:effectLst/>
                          <a:latin typeface="Calibri" panose="020F0502020204030204" pitchFamily="34" charset="0"/>
                          <a:ea typeface="ＭＳ Ｐゴシック" panose="020B0600070205080204" pitchFamily="34" charset="-128"/>
                        </a:rPr>
                        <a:t>va</a:t>
                      </a:r>
                      <a:r>
                        <a:rPr kumimoji="0" lang="en-US" altLang="es-CL" sz="1300" b="0" i="0" u="none" strike="noStrike" cap="none" normalizeH="0" baseline="0" dirty="0">
                          <a:ln>
                            <a:noFill/>
                          </a:ln>
                          <a:solidFill>
                            <a:srgbClr val="0000FF"/>
                          </a:solidFill>
                          <a:effectLst/>
                          <a:latin typeface="Calibri" panose="020F0502020204030204" pitchFamily="34" charset="0"/>
                          <a:ea typeface="ＭＳ Ｐゴシック" panose="020B0600070205080204" pitchFamily="34" charset="-128"/>
                        </a:rPr>
                        <a:t> a </a:t>
                      </a:r>
                      <a:r>
                        <a:rPr kumimoji="0" lang="en-US" altLang="es-CL" sz="1300" b="0" i="0" u="none" strike="noStrike" cap="none" normalizeH="0" baseline="0" dirty="0" err="1">
                          <a:ln>
                            <a:noFill/>
                          </a:ln>
                          <a:solidFill>
                            <a:srgbClr val="0000FF"/>
                          </a:solidFill>
                          <a:effectLst/>
                          <a:latin typeface="Calibri" panose="020F0502020204030204" pitchFamily="34" charset="0"/>
                          <a:ea typeface="ＭＳ Ｐゴシック" panose="020B0600070205080204" pitchFamily="34" charset="-128"/>
                        </a:rPr>
                        <a:t>una</a:t>
                      </a:r>
                      <a:r>
                        <a:rPr kumimoji="0" lang="en-US" altLang="es-CL" sz="1300" b="0" i="0" u="none" strike="noStrike" cap="none" normalizeH="0" baseline="0" dirty="0">
                          <a:ln>
                            <a:noFill/>
                          </a:ln>
                          <a:solidFill>
                            <a:srgbClr val="0000FF"/>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FF"/>
                          </a:solidFill>
                          <a:effectLst/>
                          <a:latin typeface="Calibri" panose="020F0502020204030204" pitchFamily="34" charset="0"/>
                          <a:ea typeface="ＭＳ Ｐゴシック" panose="020B0600070205080204" pitchFamily="34" charset="-128"/>
                        </a:rPr>
                        <a:t>dirección</a:t>
                      </a:r>
                      <a:r>
                        <a:rPr kumimoji="0" lang="en-US" altLang="es-CL" sz="1300" b="0" i="0" u="none" strike="noStrike" cap="none" normalizeH="0" baseline="0" dirty="0">
                          <a:ln>
                            <a:noFill/>
                          </a:ln>
                          <a:solidFill>
                            <a:srgbClr val="0000FF"/>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FF"/>
                          </a:solidFill>
                          <a:effectLst/>
                          <a:latin typeface="Calibri" panose="020F0502020204030204" pitchFamily="34" charset="0"/>
                          <a:ea typeface="ＭＳ Ｐゴシック" panose="020B0600070205080204" pitchFamily="34" charset="-128"/>
                        </a:rPr>
                        <a:t>sino</a:t>
                      </a:r>
                      <a:r>
                        <a:rPr kumimoji="0" lang="en-US" altLang="es-CL" sz="1300" b="0" i="0" u="none" strike="noStrike" cap="none" normalizeH="0" baseline="0" dirty="0">
                          <a:ln>
                            <a:noFill/>
                          </a:ln>
                          <a:solidFill>
                            <a:srgbClr val="0000FF"/>
                          </a:solidFill>
                          <a:effectLst/>
                          <a:latin typeface="Calibri" panose="020F0502020204030204" pitchFamily="34" charset="0"/>
                          <a:ea typeface="ＭＳ Ｐゴシック" panose="020B0600070205080204" pitchFamily="34" charset="-128"/>
                        </a:rPr>
                        <a:t> </a:t>
                      </a:r>
                      <a:r>
                        <a:rPr kumimoji="0" lang="en-US" altLang="es-CL" sz="1300" b="0" i="0" u="none" strike="noStrike" cap="none" normalizeH="0" baseline="0" dirty="0" err="1">
                          <a:ln>
                            <a:noFill/>
                          </a:ln>
                          <a:solidFill>
                            <a:srgbClr val="0000FF"/>
                          </a:solidFill>
                          <a:effectLst/>
                          <a:latin typeface="Calibri" panose="020F0502020204030204" pitchFamily="34" charset="0"/>
                          <a:ea typeface="ＭＳ Ｐゴシック" panose="020B0600070205080204" pitchFamily="34" charset="-128"/>
                        </a:rPr>
                        <a:t>continúa</a:t>
                      </a:r>
                      <a:endParaRPr kumimoji="0" lang="en-US" altLang="es-CL" sz="1300" b="0" i="0" u="none" strike="noStrike" cap="none" normalizeH="0" baseline="0" dirty="0">
                        <a:ln>
                          <a:noFill/>
                        </a:ln>
                        <a:solidFill>
                          <a:srgbClr val="0000FF"/>
                        </a:solidFill>
                        <a:effectLst/>
                        <a:latin typeface="Calibri" panose="020F0502020204030204" pitchFamily="34" charset="0"/>
                        <a:ea typeface="ＭＳ Ｐゴシック" panose="020B0600070205080204" pitchFamily="34" charset="-128"/>
                      </a:endParaRPr>
                    </a:p>
                  </a:txBody>
                  <a:tcPr marL="91392" marR="91392" marT="45744" marB="45744"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48783164"/>
                  </a:ext>
                </a:extLst>
              </a:tr>
            </a:tbl>
          </a:graphicData>
        </a:graphic>
      </p:graphicFrame>
      <p:sp>
        <p:nvSpPr>
          <p:cNvPr id="14" name="Rectangle 13">
            <a:extLst>
              <a:ext uri="{FF2B5EF4-FFF2-40B4-BE49-F238E27FC236}">
                <a16:creationId xmlns:a16="http://schemas.microsoft.com/office/drawing/2014/main" id="{849D4800-7212-754A-875E-8C36657BD0BE}"/>
              </a:ext>
            </a:extLst>
          </p:cNvPr>
          <p:cNvSpPr/>
          <p:nvPr/>
        </p:nvSpPr>
        <p:spPr>
          <a:xfrm>
            <a:off x="852260"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dirty="0">
                <a:solidFill>
                  <a:srgbClr val="FFFFFF"/>
                </a:solidFill>
                <a:latin typeface="Calibri" charset="0"/>
                <a:ea typeface="ＭＳ Ｐゴシック" charset="0"/>
                <a:cs typeface="ＭＳ Ｐゴシック" charset="0"/>
              </a:rPr>
              <a:t>3x12</a:t>
            </a:r>
          </a:p>
        </p:txBody>
      </p:sp>
      <p:sp>
        <p:nvSpPr>
          <p:cNvPr id="15" name="Rectangle 14">
            <a:extLst>
              <a:ext uri="{FF2B5EF4-FFF2-40B4-BE49-F238E27FC236}">
                <a16:creationId xmlns:a16="http://schemas.microsoft.com/office/drawing/2014/main" id="{5F430D26-74FC-4349-BEA5-7B348FDF8B3E}"/>
              </a:ext>
            </a:extLst>
          </p:cNvPr>
          <p:cNvSpPr/>
          <p:nvPr/>
        </p:nvSpPr>
        <p:spPr>
          <a:xfrm>
            <a:off x="1485583"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1x08</a:t>
            </a:r>
          </a:p>
        </p:txBody>
      </p:sp>
      <p:sp>
        <p:nvSpPr>
          <p:cNvPr id="16" name="Rectangle 15">
            <a:extLst>
              <a:ext uri="{FF2B5EF4-FFF2-40B4-BE49-F238E27FC236}">
                <a16:creationId xmlns:a16="http://schemas.microsoft.com/office/drawing/2014/main" id="{4F8CFE4B-DA8D-0E48-A49C-356691483429}"/>
              </a:ext>
            </a:extLst>
          </p:cNvPr>
          <p:cNvSpPr/>
          <p:nvPr/>
        </p:nvSpPr>
        <p:spPr>
          <a:xfrm>
            <a:off x="2118906"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4x12</a:t>
            </a:r>
          </a:p>
        </p:txBody>
      </p:sp>
      <p:sp>
        <p:nvSpPr>
          <p:cNvPr id="17" name="Rectangle 16">
            <a:extLst>
              <a:ext uri="{FF2B5EF4-FFF2-40B4-BE49-F238E27FC236}">
                <a16:creationId xmlns:a16="http://schemas.microsoft.com/office/drawing/2014/main" id="{732C610E-BA25-614A-B1E3-254A49EEB812}"/>
              </a:ext>
            </a:extLst>
          </p:cNvPr>
          <p:cNvSpPr/>
          <p:nvPr/>
        </p:nvSpPr>
        <p:spPr>
          <a:xfrm>
            <a:off x="2752228" y="3215424"/>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3x09</a:t>
            </a:r>
          </a:p>
        </p:txBody>
      </p:sp>
      <p:sp>
        <p:nvSpPr>
          <p:cNvPr id="53285" name="TextBox 17">
            <a:extLst>
              <a:ext uri="{FF2B5EF4-FFF2-40B4-BE49-F238E27FC236}">
                <a16:creationId xmlns:a16="http://schemas.microsoft.com/office/drawing/2014/main" id="{6EFE389A-E3D4-B34E-BB95-02556FFB71B7}"/>
              </a:ext>
            </a:extLst>
          </p:cNvPr>
          <p:cNvSpPr txBox="1">
            <a:spLocks noChangeArrowheads="1"/>
          </p:cNvSpPr>
          <p:nvPr/>
        </p:nvSpPr>
        <p:spPr bwMode="auto">
          <a:xfrm>
            <a:off x="987340"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00</a:t>
            </a:r>
          </a:p>
        </p:txBody>
      </p:sp>
      <p:sp>
        <p:nvSpPr>
          <p:cNvPr id="53286" name="TextBox 18">
            <a:extLst>
              <a:ext uri="{FF2B5EF4-FFF2-40B4-BE49-F238E27FC236}">
                <a16:creationId xmlns:a16="http://schemas.microsoft.com/office/drawing/2014/main" id="{66E9A4C6-F64D-EF4A-AE9D-513967ABF642}"/>
              </a:ext>
            </a:extLst>
          </p:cNvPr>
          <p:cNvSpPr txBox="1">
            <a:spLocks noChangeArrowheads="1"/>
          </p:cNvSpPr>
          <p:nvPr/>
        </p:nvSpPr>
        <p:spPr bwMode="auto">
          <a:xfrm>
            <a:off x="1620025"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01</a:t>
            </a:r>
          </a:p>
        </p:txBody>
      </p:sp>
      <p:sp>
        <p:nvSpPr>
          <p:cNvPr id="53287" name="TextBox 19">
            <a:extLst>
              <a:ext uri="{FF2B5EF4-FFF2-40B4-BE49-F238E27FC236}">
                <a16:creationId xmlns:a16="http://schemas.microsoft.com/office/drawing/2014/main" id="{1E915134-BB6D-9C49-8457-7F878577BB13}"/>
              </a:ext>
            </a:extLst>
          </p:cNvPr>
          <p:cNvSpPr txBox="1">
            <a:spLocks noChangeArrowheads="1"/>
          </p:cNvSpPr>
          <p:nvPr/>
        </p:nvSpPr>
        <p:spPr bwMode="auto">
          <a:xfrm>
            <a:off x="2253827"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02</a:t>
            </a:r>
          </a:p>
        </p:txBody>
      </p:sp>
      <p:sp>
        <p:nvSpPr>
          <p:cNvPr id="53288" name="TextBox 20">
            <a:extLst>
              <a:ext uri="{FF2B5EF4-FFF2-40B4-BE49-F238E27FC236}">
                <a16:creationId xmlns:a16="http://schemas.microsoft.com/office/drawing/2014/main" id="{E75A5E77-7F8E-C545-868B-9A10C024FEDC}"/>
              </a:ext>
            </a:extLst>
          </p:cNvPr>
          <p:cNvSpPr txBox="1">
            <a:spLocks noChangeArrowheads="1"/>
          </p:cNvSpPr>
          <p:nvPr/>
        </p:nvSpPr>
        <p:spPr bwMode="auto">
          <a:xfrm>
            <a:off x="2886513" y="3013905"/>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03</a:t>
            </a:r>
          </a:p>
        </p:txBody>
      </p:sp>
      <p:sp>
        <p:nvSpPr>
          <p:cNvPr id="22" name="Rectangle 21">
            <a:extLst>
              <a:ext uri="{FF2B5EF4-FFF2-40B4-BE49-F238E27FC236}">
                <a16:creationId xmlns:a16="http://schemas.microsoft.com/office/drawing/2014/main" id="{830AD740-17E3-9E48-88DF-7D0453A38AAF}"/>
              </a:ext>
            </a:extLst>
          </p:cNvPr>
          <p:cNvSpPr/>
          <p:nvPr/>
        </p:nvSpPr>
        <p:spPr>
          <a:xfrm>
            <a:off x="1485583"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4x09</a:t>
            </a:r>
          </a:p>
        </p:txBody>
      </p:sp>
      <p:sp>
        <p:nvSpPr>
          <p:cNvPr id="23" name="Rectangle 22">
            <a:extLst>
              <a:ext uri="{FF2B5EF4-FFF2-40B4-BE49-F238E27FC236}">
                <a16:creationId xmlns:a16="http://schemas.microsoft.com/office/drawing/2014/main" id="{79E4A572-621A-324E-BAF2-02289D8C053A}"/>
              </a:ext>
            </a:extLst>
          </p:cNvPr>
          <p:cNvSpPr/>
          <p:nvPr/>
        </p:nvSpPr>
        <p:spPr>
          <a:xfrm>
            <a:off x="2118906"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5x09</a:t>
            </a:r>
          </a:p>
        </p:txBody>
      </p:sp>
      <p:sp>
        <p:nvSpPr>
          <p:cNvPr id="24" name="Rectangle 23">
            <a:extLst>
              <a:ext uri="{FF2B5EF4-FFF2-40B4-BE49-F238E27FC236}">
                <a16:creationId xmlns:a16="http://schemas.microsoft.com/office/drawing/2014/main" id="{9BC0E159-AE40-6144-BE0E-F7AEDC244949}"/>
              </a:ext>
            </a:extLst>
          </p:cNvPr>
          <p:cNvSpPr/>
          <p:nvPr/>
        </p:nvSpPr>
        <p:spPr>
          <a:xfrm>
            <a:off x="852260"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2x10</a:t>
            </a:r>
          </a:p>
        </p:txBody>
      </p:sp>
      <p:sp>
        <p:nvSpPr>
          <p:cNvPr id="25" name="Rectangle 24">
            <a:extLst>
              <a:ext uri="{FF2B5EF4-FFF2-40B4-BE49-F238E27FC236}">
                <a16:creationId xmlns:a16="http://schemas.microsoft.com/office/drawing/2014/main" id="{D91F8345-E722-4648-B509-BC2A58270E60}"/>
              </a:ext>
            </a:extLst>
          </p:cNvPr>
          <p:cNvSpPr/>
          <p:nvPr/>
        </p:nvSpPr>
        <p:spPr>
          <a:xfrm>
            <a:off x="2752228" y="4022955"/>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sz="1600">
                <a:solidFill>
                  <a:srgbClr val="FFFFFF"/>
                </a:solidFill>
                <a:latin typeface="Calibri" charset="0"/>
                <a:ea typeface="ＭＳ Ｐゴシック" charset="0"/>
                <a:cs typeface="ＭＳ Ｐゴシック" charset="0"/>
              </a:rPr>
              <a:t>0x00</a:t>
            </a:r>
          </a:p>
        </p:txBody>
      </p:sp>
      <p:sp>
        <p:nvSpPr>
          <p:cNvPr id="26" name="Rectangle 25">
            <a:extLst>
              <a:ext uri="{FF2B5EF4-FFF2-40B4-BE49-F238E27FC236}">
                <a16:creationId xmlns:a16="http://schemas.microsoft.com/office/drawing/2014/main" id="{CFE82EE2-8822-FE41-A70B-BCBDF2080A94}"/>
              </a:ext>
            </a:extLst>
          </p:cNvPr>
          <p:cNvSpPr/>
          <p:nvPr/>
        </p:nvSpPr>
        <p:spPr>
          <a:xfrm>
            <a:off x="852260"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3</a:t>
            </a:r>
          </a:p>
        </p:txBody>
      </p:sp>
      <p:sp>
        <p:nvSpPr>
          <p:cNvPr id="27" name="Rectangle 26">
            <a:extLst>
              <a:ext uri="{FF2B5EF4-FFF2-40B4-BE49-F238E27FC236}">
                <a16:creationId xmlns:a16="http://schemas.microsoft.com/office/drawing/2014/main" id="{498AE8E7-F0DD-8A4B-BCC4-0DF7E5EBA55F}"/>
              </a:ext>
            </a:extLst>
          </p:cNvPr>
          <p:cNvSpPr/>
          <p:nvPr/>
        </p:nvSpPr>
        <p:spPr>
          <a:xfrm>
            <a:off x="1485583"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5</a:t>
            </a:r>
          </a:p>
        </p:txBody>
      </p:sp>
      <p:sp>
        <p:nvSpPr>
          <p:cNvPr id="28" name="Rectangle 27">
            <a:extLst>
              <a:ext uri="{FF2B5EF4-FFF2-40B4-BE49-F238E27FC236}">
                <a16:creationId xmlns:a16="http://schemas.microsoft.com/office/drawing/2014/main" id="{6A33CE12-B4A9-FD46-95CB-9A3C1DC3F25B}"/>
              </a:ext>
            </a:extLst>
          </p:cNvPr>
          <p:cNvSpPr/>
          <p:nvPr/>
        </p:nvSpPr>
        <p:spPr>
          <a:xfrm>
            <a:off x="2118906"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1</a:t>
            </a:r>
          </a:p>
        </p:txBody>
      </p:sp>
      <p:sp>
        <p:nvSpPr>
          <p:cNvPr id="29" name="Rectangle 28">
            <a:extLst>
              <a:ext uri="{FF2B5EF4-FFF2-40B4-BE49-F238E27FC236}">
                <a16:creationId xmlns:a16="http://schemas.microsoft.com/office/drawing/2014/main" id="{E7925B53-5A0B-884F-A889-810556BF1D54}"/>
              </a:ext>
            </a:extLst>
          </p:cNvPr>
          <p:cNvSpPr/>
          <p:nvPr/>
        </p:nvSpPr>
        <p:spPr>
          <a:xfrm>
            <a:off x="2752228" y="483048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0" name="Rectangle 29">
            <a:extLst>
              <a:ext uri="{FF2B5EF4-FFF2-40B4-BE49-F238E27FC236}">
                <a16:creationId xmlns:a16="http://schemas.microsoft.com/office/drawing/2014/main" id="{BDEA962D-3BA9-5E48-BEC7-EFE8C5827EB4}"/>
              </a:ext>
            </a:extLst>
          </p:cNvPr>
          <p:cNvSpPr/>
          <p:nvPr/>
        </p:nvSpPr>
        <p:spPr>
          <a:xfrm>
            <a:off x="1485583"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1" name="Rectangle 30">
            <a:extLst>
              <a:ext uri="{FF2B5EF4-FFF2-40B4-BE49-F238E27FC236}">
                <a16:creationId xmlns:a16="http://schemas.microsoft.com/office/drawing/2014/main" id="{7328FA3B-5668-A64D-958D-2F4B5DE0380D}"/>
              </a:ext>
            </a:extLst>
          </p:cNvPr>
          <p:cNvSpPr/>
          <p:nvPr/>
        </p:nvSpPr>
        <p:spPr>
          <a:xfrm>
            <a:off x="2118906"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32" name="Rectangle 31">
            <a:extLst>
              <a:ext uri="{FF2B5EF4-FFF2-40B4-BE49-F238E27FC236}">
                <a16:creationId xmlns:a16="http://schemas.microsoft.com/office/drawing/2014/main" id="{58FC64B6-48A3-3545-B918-E2AB04C68816}"/>
              </a:ext>
            </a:extLst>
          </p:cNvPr>
          <p:cNvSpPr/>
          <p:nvPr/>
        </p:nvSpPr>
        <p:spPr>
          <a:xfrm>
            <a:off x="852260"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r>
              <a:rPr lang="es-ES_tradnl">
                <a:solidFill>
                  <a:srgbClr val="FFFFFF"/>
                </a:solidFill>
                <a:latin typeface="Calibri" charset="0"/>
                <a:ea typeface="ＭＳ Ｐゴシック" charset="0"/>
                <a:cs typeface="ＭＳ Ｐゴシック" charset="0"/>
              </a:rPr>
              <a:t>3</a:t>
            </a:r>
          </a:p>
        </p:txBody>
      </p:sp>
      <p:sp>
        <p:nvSpPr>
          <p:cNvPr id="33" name="Rectangle 32">
            <a:extLst>
              <a:ext uri="{FF2B5EF4-FFF2-40B4-BE49-F238E27FC236}">
                <a16:creationId xmlns:a16="http://schemas.microsoft.com/office/drawing/2014/main" id="{89DBA53A-33BF-E34B-A021-BDB01BE774E4}"/>
              </a:ext>
            </a:extLst>
          </p:cNvPr>
          <p:cNvSpPr/>
          <p:nvPr/>
        </p:nvSpPr>
        <p:spPr>
          <a:xfrm>
            <a:off x="2752228" y="5638016"/>
            <a:ext cx="539601" cy="539601"/>
          </a:xfrm>
          <a:prstGeom prst="rect">
            <a:avLst/>
          </a:prstGeom>
          <a:solidFill>
            <a:schemeClr val="accent1">
              <a:lumMod val="75000"/>
            </a:schemeClr>
          </a:solidFill>
          <a:ln w="9525">
            <a:noFill/>
            <a:round/>
            <a:headEnd/>
            <a:tailEnd/>
          </a:ln>
          <a:effectLst/>
          <a:scene3d>
            <a:camera prst="obliqueTopRight"/>
            <a:lightRig rig="threePt" dir="t"/>
          </a:scene3d>
          <a:sp3d extrusionH="190500" prstMaterial="softEdge"/>
        </p:spPr>
        <p:txBody>
          <a:bodyPr wrap="none" anchor="ctr"/>
          <a:lstStyle/>
          <a:p>
            <a:pPr algn="ctr">
              <a:defRPr/>
            </a:pPr>
            <a:endParaRPr lang="es-ES_tradnl">
              <a:solidFill>
                <a:srgbClr val="FFFFFF"/>
              </a:solidFill>
              <a:latin typeface="Calibri" charset="0"/>
              <a:ea typeface="ＭＳ Ｐゴシック" charset="0"/>
              <a:cs typeface="ＭＳ Ｐゴシック" charset="0"/>
            </a:endParaRPr>
          </a:p>
        </p:txBody>
      </p:sp>
      <p:sp>
        <p:nvSpPr>
          <p:cNvPr id="53301" name="TextBox 33">
            <a:extLst>
              <a:ext uri="{FF2B5EF4-FFF2-40B4-BE49-F238E27FC236}">
                <a16:creationId xmlns:a16="http://schemas.microsoft.com/office/drawing/2014/main" id="{76DDB565-DDB2-3740-97B3-F81482B6644C}"/>
              </a:ext>
            </a:extLst>
          </p:cNvPr>
          <p:cNvSpPr txBox="1">
            <a:spLocks noChangeArrowheads="1"/>
          </p:cNvSpPr>
          <p:nvPr/>
        </p:nvSpPr>
        <p:spPr bwMode="auto">
          <a:xfrm>
            <a:off x="987340"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04</a:t>
            </a:r>
          </a:p>
        </p:txBody>
      </p:sp>
      <p:sp>
        <p:nvSpPr>
          <p:cNvPr id="53302" name="TextBox 34">
            <a:extLst>
              <a:ext uri="{FF2B5EF4-FFF2-40B4-BE49-F238E27FC236}">
                <a16:creationId xmlns:a16="http://schemas.microsoft.com/office/drawing/2014/main" id="{41E517A4-77A5-CA45-85E5-A881A4320106}"/>
              </a:ext>
            </a:extLst>
          </p:cNvPr>
          <p:cNvSpPr txBox="1">
            <a:spLocks noChangeArrowheads="1"/>
          </p:cNvSpPr>
          <p:nvPr/>
        </p:nvSpPr>
        <p:spPr bwMode="auto">
          <a:xfrm>
            <a:off x="1620025"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05</a:t>
            </a:r>
          </a:p>
        </p:txBody>
      </p:sp>
      <p:sp>
        <p:nvSpPr>
          <p:cNvPr id="53303" name="TextBox 35">
            <a:extLst>
              <a:ext uri="{FF2B5EF4-FFF2-40B4-BE49-F238E27FC236}">
                <a16:creationId xmlns:a16="http://schemas.microsoft.com/office/drawing/2014/main" id="{959A6122-43F8-FF4E-8A72-FCB987AAA5D3}"/>
              </a:ext>
            </a:extLst>
          </p:cNvPr>
          <p:cNvSpPr txBox="1">
            <a:spLocks noChangeArrowheads="1"/>
          </p:cNvSpPr>
          <p:nvPr/>
        </p:nvSpPr>
        <p:spPr bwMode="auto">
          <a:xfrm>
            <a:off x="2253827"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06</a:t>
            </a:r>
          </a:p>
        </p:txBody>
      </p:sp>
      <p:sp>
        <p:nvSpPr>
          <p:cNvPr id="53304" name="TextBox 36">
            <a:extLst>
              <a:ext uri="{FF2B5EF4-FFF2-40B4-BE49-F238E27FC236}">
                <a16:creationId xmlns:a16="http://schemas.microsoft.com/office/drawing/2014/main" id="{24AA1322-2E42-DA45-9F27-F6B032072E0F}"/>
              </a:ext>
            </a:extLst>
          </p:cNvPr>
          <p:cNvSpPr txBox="1">
            <a:spLocks noChangeArrowheads="1"/>
          </p:cNvSpPr>
          <p:nvPr/>
        </p:nvSpPr>
        <p:spPr bwMode="auto">
          <a:xfrm>
            <a:off x="2886513" y="3817316"/>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07</a:t>
            </a:r>
          </a:p>
        </p:txBody>
      </p:sp>
      <p:sp>
        <p:nvSpPr>
          <p:cNvPr id="53305" name="TextBox 37">
            <a:extLst>
              <a:ext uri="{FF2B5EF4-FFF2-40B4-BE49-F238E27FC236}">
                <a16:creationId xmlns:a16="http://schemas.microsoft.com/office/drawing/2014/main" id="{A5CEFCE6-4F92-A04E-AFC1-FE54ED7DD7A7}"/>
              </a:ext>
            </a:extLst>
          </p:cNvPr>
          <p:cNvSpPr txBox="1">
            <a:spLocks noChangeArrowheads="1"/>
          </p:cNvSpPr>
          <p:nvPr/>
        </p:nvSpPr>
        <p:spPr bwMode="auto">
          <a:xfrm>
            <a:off x="987340"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08</a:t>
            </a:r>
          </a:p>
        </p:txBody>
      </p:sp>
      <p:sp>
        <p:nvSpPr>
          <p:cNvPr id="53306" name="TextBox 38">
            <a:extLst>
              <a:ext uri="{FF2B5EF4-FFF2-40B4-BE49-F238E27FC236}">
                <a16:creationId xmlns:a16="http://schemas.microsoft.com/office/drawing/2014/main" id="{949C2587-229D-9D44-99B1-29FD20BA6FB5}"/>
              </a:ext>
            </a:extLst>
          </p:cNvPr>
          <p:cNvSpPr txBox="1">
            <a:spLocks noChangeArrowheads="1"/>
          </p:cNvSpPr>
          <p:nvPr/>
        </p:nvSpPr>
        <p:spPr bwMode="auto">
          <a:xfrm>
            <a:off x="1620025"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09</a:t>
            </a:r>
          </a:p>
        </p:txBody>
      </p:sp>
      <p:sp>
        <p:nvSpPr>
          <p:cNvPr id="53307" name="TextBox 39">
            <a:extLst>
              <a:ext uri="{FF2B5EF4-FFF2-40B4-BE49-F238E27FC236}">
                <a16:creationId xmlns:a16="http://schemas.microsoft.com/office/drawing/2014/main" id="{AD168F59-109B-604D-BE35-C2294DDF3DFA}"/>
              </a:ext>
            </a:extLst>
          </p:cNvPr>
          <p:cNvSpPr txBox="1">
            <a:spLocks noChangeArrowheads="1"/>
          </p:cNvSpPr>
          <p:nvPr/>
        </p:nvSpPr>
        <p:spPr bwMode="auto">
          <a:xfrm>
            <a:off x="2253827"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10</a:t>
            </a:r>
          </a:p>
        </p:txBody>
      </p:sp>
      <p:sp>
        <p:nvSpPr>
          <p:cNvPr id="53308" name="TextBox 40">
            <a:extLst>
              <a:ext uri="{FF2B5EF4-FFF2-40B4-BE49-F238E27FC236}">
                <a16:creationId xmlns:a16="http://schemas.microsoft.com/office/drawing/2014/main" id="{57640594-BF83-1C40-BEDB-D1695F02FA88}"/>
              </a:ext>
            </a:extLst>
          </p:cNvPr>
          <p:cNvSpPr txBox="1">
            <a:spLocks noChangeArrowheads="1"/>
          </p:cNvSpPr>
          <p:nvPr/>
        </p:nvSpPr>
        <p:spPr bwMode="auto">
          <a:xfrm>
            <a:off x="2892092" y="4625190"/>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11</a:t>
            </a:r>
          </a:p>
        </p:txBody>
      </p:sp>
      <p:sp>
        <p:nvSpPr>
          <p:cNvPr id="53309" name="TextBox 41">
            <a:extLst>
              <a:ext uri="{FF2B5EF4-FFF2-40B4-BE49-F238E27FC236}">
                <a16:creationId xmlns:a16="http://schemas.microsoft.com/office/drawing/2014/main" id="{15447168-B915-3244-8851-411904507DB7}"/>
              </a:ext>
            </a:extLst>
          </p:cNvPr>
          <p:cNvSpPr txBox="1">
            <a:spLocks noChangeArrowheads="1"/>
          </p:cNvSpPr>
          <p:nvPr/>
        </p:nvSpPr>
        <p:spPr bwMode="auto">
          <a:xfrm>
            <a:off x="987340"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12</a:t>
            </a:r>
          </a:p>
        </p:txBody>
      </p:sp>
      <p:sp>
        <p:nvSpPr>
          <p:cNvPr id="53310" name="TextBox 42">
            <a:extLst>
              <a:ext uri="{FF2B5EF4-FFF2-40B4-BE49-F238E27FC236}">
                <a16:creationId xmlns:a16="http://schemas.microsoft.com/office/drawing/2014/main" id="{E016584C-0187-E748-843D-4CFFA18DE48D}"/>
              </a:ext>
            </a:extLst>
          </p:cNvPr>
          <p:cNvSpPr txBox="1">
            <a:spLocks noChangeArrowheads="1"/>
          </p:cNvSpPr>
          <p:nvPr/>
        </p:nvSpPr>
        <p:spPr bwMode="auto">
          <a:xfrm>
            <a:off x="1620025"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13</a:t>
            </a:r>
          </a:p>
        </p:txBody>
      </p:sp>
      <p:sp>
        <p:nvSpPr>
          <p:cNvPr id="53311" name="TextBox 43">
            <a:extLst>
              <a:ext uri="{FF2B5EF4-FFF2-40B4-BE49-F238E27FC236}">
                <a16:creationId xmlns:a16="http://schemas.microsoft.com/office/drawing/2014/main" id="{24047595-483C-764B-9DB8-8A66A2CC15D6}"/>
              </a:ext>
            </a:extLst>
          </p:cNvPr>
          <p:cNvSpPr txBox="1">
            <a:spLocks noChangeArrowheads="1"/>
          </p:cNvSpPr>
          <p:nvPr/>
        </p:nvSpPr>
        <p:spPr bwMode="auto">
          <a:xfrm>
            <a:off x="2253827"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14</a:t>
            </a:r>
          </a:p>
        </p:txBody>
      </p:sp>
      <p:sp>
        <p:nvSpPr>
          <p:cNvPr id="53312" name="TextBox 44">
            <a:extLst>
              <a:ext uri="{FF2B5EF4-FFF2-40B4-BE49-F238E27FC236}">
                <a16:creationId xmlns:a16="http://schemas.microsoft.com/office/drawing/2014/main" id="{B215E772-3BDC-854B-8E83-073356B505D8}"/>
              </a:ext>
            </a:extLst>
          </p:cNvPr>
          <p:cNvSpPr txBox="1">
            <a:spLocks noChangeArrowheads="1"/>
          </p:cNvSpPr>
          <p:nvPr/>
        </p:nvSpPr>
        <p:spPr bwMode="auto">
          <a:xfrm>
            <a:off x="2886513" y="5437527"/>
            <a:ext cx="32573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984"/>
              <a:t>15</a:t>
            </a:r>
          </a:p>
        </p:txBody>
      </p:sp>
      <p:sp>
        <p:nvSpPr>
          <p:cNvPr id="3" name="Rectangle 2">
            <a:extLst>
              <a:ext uri="{FF2B5EF4-FFF2-40B4-BE49-F238E27FC236}">
                <a16:creationId xmlns:a16="http://schemas.microsoft.com/office/drawing/2014/main" id="{2CC97B4D-FB09-4A44-B0EE-D6BD7E34BFFC}"/>
              </a:ext>
            </a:extLst>
          </p:cNvPr>
          <p:cNvSpPr>
            <a:spLocks noChangeArrowheads="1"/>
          </p:cNvSpPr>
          <p:nvPr/>
        </p:nvSpPr>
        <p:spPr bwMode="auto">
          <a:xfrm>
            <a:off x="3947684" y="3177935"/>
            <a:ext cx="3543932" cy="1249749"/>
          </a:xfrm>
          <a:prstGeom prst="rect">
            <a:avLst/>
          </a:prstGeom>
          <a:blipFill dpi="0" rotWithShape="0">
            <a:blip r:embed="rId2"/>
            <a:srcRect/>
            <a:tile tx="0" ty="0" sx="100000" sy="100000" flip="none" algn="tl"/>
          </a:bli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s-ES_tradnl">
              <a:solidFill>
                <a:schemeClr val="lt1"/>
              </a:solidFill>
              <a:latin typeface="+mn-lt"/>
              <a:ea typeface="+mn-ea"/>
            </a:endParaRPr>
          </a:p>
        </p:txBody>
      </p:sp>
      <p:sp>
        <p:nvSpPr>
          <p:cNvPr id="4" name="Rectangle 3">
            <a:extLst>
              <a:ext uri="{FF2B5EF4-FFF2-40B4-BE49-F238E27FC236}">
                <a16:creationId xmlns:a16="http://schemas.microsoft.com/office/drawing/2014/main" id="{CFECECCE-F082-2747-8481-08D1FEDA233B}"/>
              </a:ext>
            </a:extLst>
          </p:cNvPr>
          <p:cNvSpPr>
            <a:spLocks noChangeArrowheads="1"/>
          </p:cNvSpPr>
          <p:nvPr/>
        </p:nvSpPr>
        <p:spPr bwMode="auto">
          <a:xfrm>
            <a:off x="4099439" y="3659981"/>
            <a:ext cx="1312237" cy="633801"/>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530">
                <a:solidFill>
                  <a:srgbClr val="0000FF"/>
                </a:solidFill>
                <a:latin typeface="+mn-lt"/>
                <a:ea typeface="+mn-ea"/>
              </a:rPr>
              <a:t>0</a:t>
            </a:r>
          </a:p>
        </p:txBody>
      </p:sp>
      <p:sp>
        <p:nvSpPr>
          <p:cNvPr id="53315" name="TextBox 4">
            <a:extLst>
              <a:ext uri="{FF2B5EF4-FFF2-40B4-BE49-F238E27FC236}">
                <a16:creationId xmlns:a16="http://schemas.microsoft.com/office/drawing/2014/main" id="{8D614B57-E08C-7940-821C-5E705698E65F}"/>
              </a:ext>
            </a:extLst>
          </p:cNvPr>
          <p:cNvSpPr txBox="1">
            <a:spLocks noChangeArrowheads="1"/>
          </p:cNvSpPr>
          <p:nvPr/>
        </p:nvSpPr>
        <p:spPr bwMode="auto">
          <a:xfrm>
            <a:off x="4108365" y="3320763"/>
            <a:ext cx="1285457" cy="287002"/>
          </a:xfrm>
          <a:prstGeom prst="rect">
            <a:avLst/>
          </a:prstGeom>
          <a:solidFill>
            <a:srgbClr val="E4F3F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acumulador</a:t>
            </a:r>
          </a:p>
        </p:txBody>
      </p:sp>
      <p:sp>
        <p:nvSpPr>
          <p:cNvPr id="53316" name="TextBox 5">
            <a:extLst>
              <a:ext uri="{FF2B5EF4-FFF2-40B4-BE49-F238E27FC236}">
                <a16:creationId xmlns:a16="http://schemas.microsoft.com/office/drawing/2014/main" id="{BB421109-8D4C-9F42-8A44-E7F377436054}"/>
              </a:ext>
            </a:extLst>
          </p:cNvPr>
          <p:cNvSpPr txBox="1">
            <a:spLocks noChangeArrowheads="1"/>
          </p:cNvSpPr>
          <p:nvPr/>
        </p:nvSpPr>
        <p:spPr bwMode="auto">
          <a:xfrm>
            <a:off x="3929830" y="2919058"/>
            <a:ext cx="1426994" cy="28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Unidad de Control</a:t>
            </a:r>
          </a:p>
        </p:txBody>
      </p:sp>
      <p:sp>
        <p:nvSpPr>
          <p:cNvPr id="51" name="Rectangle 50">
            <a:extLst>
              <a:ext uri="{FF2B5EF4-FFF2-40B4-BE49-F238E27FC236}">
                <a16:creationId xmlns:a16="http://schemas.microsoft.com/office/drawing/2014/main" id="{F3D1A70C-A2AC-6243-A558-0138A6051E96}"/>
              </a:ext>
            </a:extLst>
          </p:cNvPr>
          <p:cNvSpPr>
            <a:spLocks noChangeArrowheads="1"/>
          </p:cNvSpPr>
          <p:nvPr/>
        </p:nvSpPr>
        <p:spPr bwMode="auto">
          <a:xfrm>
            <a:off x="6661425" y="3347544"/>
            <a:ext cx="633801" cy="446339"/>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0</a:t>
            </a:r>
          </a:p>
        </p:txBody>
      </p:sp>
      <p:sp>
        <p:nvSpPr>
          <p:cNvPr id="52" name="TextBox 51">
            <a:extLst>
              <a:ext uri="{FF2B5EF4-FFF2-40B4-BE49-F238E27FC236}">
                <a16:creationId xmlns:a16="http://schemas.microsoft.com/office/drawing/2014/main" id="{65C95D7F-8F99-AF4B-9B3A-4F308CD47DBC}"/>
              </a:ext>
            </a:extLst>
          </p:cNvPr>
          <p:cNvSpPr txBox="1"/>
          <p:nvPr/>
        </p:nvSpPr>
        <p:spPr>
          <a:xfrm>
            <a:off x="5478627" y="3320764"/>
            <a:ext cx="1097994" cy="461665"/>
          </a:xfrm>
          <a:prstGeom prst="rect">
            <a:avLst/>
          </a:prstGeom>
          <a:solidFill>
            <a:schemeClr val="accent1">
              <a:lumMod val="20000"/>
              <a:lumOff val="80000"/>
            </a:schemeClr>
          </a:solidFill>
        </p:spPr>
        <p:txBody>
          <a:bodyPr>
            <a:spAutoFit/>
          </a:bodyPr>
          <a:lstStyle/>
          <a:p>
            <a:pPr>
              <a:defRPr/>
            </a:pPr>
            <a:r>
              <a:rPr lang="es-ES_tradnl" sz="1200" dirty="0">
                <a:latin typeface="Myriad Pro"/>
                <a:ea typeface="ＭＳ Ｐゴシック" charset="0"/>
                <a:cs typeface="Myriad Pro"/>
              </a:rPr>
              <a:t>contador del programa</a:t>
            </a:r>
          </a:p>
        </p:txBody>
      </p:sp>
      <p:sp>
        <p:nvSpPr>
          <p:cNvPr id="53" name="TextBox 52">
            <a:extLst>
              <a:ext uri="{FF2B5EF4-FFF2-40B4-BE49-F238E27FC236}">
                <a16:creationId xmlns:a16="http://schemas.microsoft.com/office/drawing/2014/main" id="{5216E997-6AD6-E540-B2FF-64BFB5E3E094}"/>
              </a:ext>
            </a:extLst>
          </p:cNvPr>
          <p:cNvSpPr txBox="1"/>
          <p:nvPr/>
        </p:nvSpPr>
        <p:spPr>
          <a:xfrm>
            <a:off x="5478626" y="3839633"/>
            <a:ext cx="1045550" cy="481670"/>
          </a:xfrm>
          <a:prstGeom prst="rect">
            <a:avLst/>
          </a:prstGeom>
          <a:solidFill>
            <a:schemeClr val="accent1">
              <a:lumMod val="20000"/>
              <a:lumOff val="80000"/>
            </a:schemeClr>
          </a:solidFill>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_tradnl" altLang="es-CL" sz="1265">
                <a:latin typeface="Myriad Pro" panose="020B0503030403020204" pitchFamily="34" charset="0"/>
              </a:rPr>
              <a:t>dirección de memoria</a:t>
            </a:r>
          </a:p>
        </p:txBody>
      </p:sp>
      <p:sp>
        <p:nvSpPr>
          <p:cNvPr id="54" name="Rectangle 53">
            <a:extLst>
              <a:ext uri="{FF2B5EF4-FFF2-40B4-BE49-F238E27FC236}">
                <a16:creationId xmlns:a16="http://schemas.microsoft.com/office/drawing/2014/main" id="{5BD73F44-50E3-F145-9392-BE45766C7324}"/>
              </a:ext>
            </a:extLst>
          </p:cNvPr>
          <p:cNvSpPr>
            <a:spLocks noChangeArrowheads="1"/>
          </p:cNvSpPr>
          <p:nvPr/>
        </p:nvSpPr>
        <p:spPr bwMode="auto">
          <a:xfrm>
            <a:off x="6661425" y="3865297"/>
            <a:ext cx="633801" cy="428486"/>
          </a:xfrm>
          <a:prstGeom prst="rect">
            <a:avLst/>
          </a:prstGeom>
          <a:solidFill>
            <a:srgbClr val="FFFFFF"/>
          </a:solidFill>
          <a:ln w="9525">
            <a:solidFill>
              <a:srgbClr val="136FA0"/>
            </a:solidFill>
            <a:miter lim="800000"/>
            <a:headEnd/>
            <a:tailEnd/>
          </a:ln>
          <a:effectLst>
            <a:outerShdw blurRad="40000" dist="23000" dir="5400000" rotWithShape="0">
              <a:srgbClr val="808080">
                <a:alpha val="34999"/>
              </a:srgbClr>
            </a:outerShdw>
          </a:effectLst>
        </p:spPr>
        <p:txBody>
          <a:bodyPr anchor="ctr"/>
          <a:lstStyle/>
          <a:p>
            <a:pPr algn="ctr">
              <a:defRPr/>
            </a:pPr>
            <a:r>
              <a:rPr lang="es-ES_tradnl" sz="2249">
                <a:solidFill>
                  <a:srgbClr val="0000FF"/>
                </a:solidFill>
                <a:latin typeface="+mn-lt"/>
                <a:ea typeface="+mn-ea"/>
              </a:rPr>
              <a:t>0</a:t>
            </a:r>
          </a:p>
        </p:txBody>
      </p:sp>
      <p:pic>
        <p:nvPicPr>
          <p:cNvPr id="49" name="Picture 1" descr="AA028202.png">
            <a:extLst>
              <a:ext uri="{FF2B5EF4-FFF2-40B4-BE49-F238E27FC236}">
                <a16:creationId xmlns:a16="http://schemas.microsoft.com/office/drawing/2014/main" id="{AEF03C34-4C80-834D-87CA-8862F92E2B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7132313" y="4737890"/>
            <a:ext cx="1755229" cy="200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Rounded Rectangular Callout 14">
            <a:extLst>
              <a:ext uri="{FF2B5EF4-FFF2-40B4-BE49-F238E27FC236}">
                <a16:creationId xmlns:a16="http://schemas.microsoft.com/office/drawing/2014/main" id="{30D7EB56-4BBF-B04B-807D-37A2C13155F7}"/>
              </a:ext>
            </a:extLst>
          </p:cNvPr>
          <p:cNvSpPr>
            <a:spLocks noChangeArrowheads="1"/>
          </p:cNvSpPr>
          <p:nvPr/>
        </p:nvSpPr>
        <p:spPr bwMode="auto">
          <a:xfrm flipH="1">
            <a:off x="4411876" y="4900804"/>
            <a:ext cx="2153586" cy="1097994"/>
          </a:xfrm>
          <a:prstGeom prst="wedgeRoundRectCallout">
            <a:avLst>
              <a:gd name="adj1" fmla="val -76565"/>
              <a:gd name="adj2" fmla="val -33398"/>
              <a:gd name="adj3" fmla="val 16667"/>
            </a:avLst>
          </a:prstGeom>
          <a:solidFill>
            <a:srgbClr val="FFFFFF"/>
          </a:solidFill>
          <a:ln w="57150">
            <a:solidFill>
              <a:srgbClr val="3366FF"/>
            </a:solidFill>
            <a:prstDash val="sysDash"/>
            <a:round/>
            <a:headEnd/>
            <a:tailEnd/>
          </a:ln>
        </p:spPr>
        <p:txBody>
          <a:bodyPr lIns="64274" tIns="32137" rIns="64274" bIns="32137"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s-ES_tradnl" altLang="es-CL" sz="1406">
                <a:latin typeface="Myriad Pro" panose="020B0503030403020204" pitchFamily="34" charset="0"/>
                <a:ea typeface="ヒラギノ角ゴ ProN W3" panose="020B0300000000000000" pitchFamily="34" charset="-128"/>
                <a:sym typeface="Gill Sans" panose="020B0502020104020203" pitchFamily="34" charset="-79"/>
              </a:rPr>
              <a:t>¿Qué valor entrega genera programa?.. Me supera. Donde se toma hora al sicólogo</a:t>
            </a:r>
          </a:p>
        </p:txBody>
      </p:sp>
      <p:sp>
        <p:nvSpPr>
          <p:cNvPr id="9" name="Marcador de pie de página 8">
            <a:extLst>
              <a:ext uri="{FF2B5EF4-FFF2-40B4-BE49-F238E27FC236}">
                <a16:creationId xmlns:a16="http://schemas.microsoft.com/office/drawing/2014/main" id="{8C38213F-0544-5EB0-13A9-6181AFCF19AF}"/>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03862937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dissolve">
                                      <p:cBhvr>
                                        <p:cTn id="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CE9D8C67-8FDC-0C48-92F8-7E12B6E6A531}"/>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15</a:t>
            </a:fld>
            <a:endParaRPr lang="es-CL"/>
          </a:p>
        </p:txBody>
      </p:sp>
      <p:sp>
        <p:nvSpPr>
          <p:cNvPr id="10242" name="Title 2">
            <a:extLst>
              <a:ext uri="{FF2B5EF4-FFF2-40B4-BE49-F238E27FC236}">
                <a16:creationId xmlns:a16="http://schemas.microsoft.com/office/drawing/2014/main" id="{D7A2A842-D556-CB4D-9670-F6AC40383BD4}"/>
              </a:ext>
            </a:extLst>
          </p:cNvPr>
          <p:cNvSpPr>
            <a:spLocks noGrp="1"/>
          </p:cNvSpPr>
          <p:nvPr>
            <p:ph type="title"/>
          </p:nvPr>
        </p:nvSpPr>
        <p:spPr>
          <a:xfrm>
            <a:off x="-1" y="0"/>
            <a:ext cx="6612680" cy="688975"/>
          </a:xfrm>
        </p:spPr>
        <p:txBody>
          <a:bodyPr/>
          <a:lstStyle/>
          <a:p>
            <a:r>
              <a:rPr lang="en-US" altLang="es-CL"/>
              <a:t>Bits y bytes</a:t>
            </a:r>
          </a:p>
        </p:txBody>
      </p:sp>
      <p:sp>
        <p:nvSpPr>
          <p:cNvPr id="10241" name="Content Placeholder 1">
            <a:extLst>
              <a:ext uri="{FF2B5EF4-FFF2-40B4-BE49-F238E27FC236}">
                <a16:creationId xmlns:a16="http://schemas.microsoft.com/office/drawing/2014/main" id="{451EBA1B-E821-FE4E-9EF1-481F1F57707E}"/>
              </a:ext>
            </a:extLst>
          </p:cNvPr>
          <p:cNvSpPr>
            <a:spLocks noGrp="1"/>
          </p:cNvSpPr>
          <p:nvPr>
            <p:ph idx="4294967295"/>
          </p:nvPr>
        </p:nvSpPr>
        <p:spPr bwMode="auto">
          <a:xfrm>
            <a:off x="755650" y="841375"/>
            <a:ext cx="3405188" cy="752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s-CL" sz="1800" dirty="0">
                <a:ea typeface="ＭＳ Ｐゴシック" panose="020B0600070205080204" pitchFamily="34" charset="-128"/>
              </a:rPr>
              <a:t>Imagine 1 </a:t>
            </a:r>
            <a:r>
              <a:rPr lang="en-US" altLang="es-CL" sz="1800" dirty="0" err="1">
                <a:ea typeface="ＭＳ Ｐゴシック" panose="020B0600070205080204" pitchFamily="34" charset="-128"/>
              </a:rPr>
              <a:t>interruptor</a:t>
            </a:r>
            <a:r>
              <a:rPr lang="en-US" altLang="es-CL" sz="1800" dirty="0">
                <a:ea typeface="ＭＳ Ｐゴシック" panose="020B0600070205080204" pitchFamily="34" charset="-128"/>
              </a:rPr>
              <a:t> de </a:t>
            </a:r>
            <a:r>
              <a:rPr lang="en-US" altLang="es-CL" sz="1800" dirty="0" err="1">
                <a:ea typeface="ＭＳ Ｐゴシック" panose="020B0600070205080204" pitchFamily="34" charset="-128"/>
              </a:rPr>
              <a:t>su</a:t>
            </a:r>
            <a:r>
              <a:rPr lang="en-US" altLang="es-CL" sz="1800" dirty="0">
                <a:ea typeface="ＭＳ Ｐゴシック" panose="020B0600070205080204" pitchFamily="34" charset="-128"/>
              </a:rPr>
              <a:t> casa. ¿</a:t>
            </a:r>
            <a:r>
              <a:rPr lang="en-US" altLang="es-CL" sz="1800" dirty="0" err="1">
                <a:ea typeface="ＭＳ Ｐゴシック" panose="020B0600070205080204" pitchFamily="34" charset="-128"/>
              </a:rPr>
              <a:t>Cuantos</a:t>
            </a:r>
            <a:r>
              <a:rPr lang="en-US" altLang="es-CL" sz="1800" dirty="0">
                <a:ea typeface="ＭＳ Ｐゴシック" panose="020B0600070205080204" pitchFamily="34" charset="-128"/>
              </a:rPr>
              <a:t> </a:t>
            </a:r>
            <a:r>
              <a:rPr lang="en-US" altLang="es-CL" sz="1800" dirty="0" err="1">
                <a:ea typeface="ＭＳ Ｐゴシック" panose="020B0600070205080204" pitchFamily="34" charset="-128"/>
              </a:rPr>
              <a:t>estados</a:t>
            </a:r>
            <a:r>
              <a:rPr lang="en-US" altLang="es-CL" sz="1800" dirty="0">
                <a:ea typeface="ＭＳ Ｐゴシック" panose="020B0600070205080204" pitchFamily="34" charset="-128"/>
              </a:rPr>
              <a:t> </a:t>
            </a:r>
            <a:r>
              <a:rPr lang="en-US" altLang="es-CL" sz="1800" dirty="0" err="1">
                <a:ea typeface="ＭＳ Ｐゴシック" panose="020B0600070205080204" pitchFamily="34" charset="-128"/>
              </a:rPr>
              <a:t>tiene</a:t>
            </a:r>
            <a:r>
              <a:rPr lang="en-US" altLang="es-CL" sz="1800" dirty="0">
                <a:ea typeface="ＭＳ Ｐゴシック" panose="020B0600070205080204" pitchFamily="34" charset="-128"/>
              </a:rPr>
              <a:t>?</a:t>
            </a:r>
          </a:p>
        </p:txBody>
      </p:sp>
      <p:pic>
        <p:nvPicPr>
          <p:cNvPr id="6" name="Picture 5" descr="interruptores.pdf">
            <a:extLst>
              <a:ext uri="{FF2B5EF4-FFF2-40B4-BE49-F238E27FC236}">
                <a16:creationId xmlns:a16="http://schemas.microsoft.com/office/drawing/2014/main" id="{BAE75040-30B2-884B-BDBF-5E9112277639}"/>
              </a:ext>
            </a:extLst>
          </p:cNvPr>
          <p:cNvPicPr>
            <a:picLocks noChangeAspect="1"/>
          </p:cNvPicPr>
          <p:nvPr/>
        </p:nvPicPr>
        <p:blipFill>
          <a:blip r:embed="rId2">
            <a:extLst>
              <a:ext uri="{28A0092B-C50C-407E-A947-70E740481C1C}">
                <a14:useLocalDpi xmlns:a14="http://schemas.microsoft.com/office/drawing/2010/main" val="0"/>
              </a:ext>
            </a:extLst>
          </a:blip>
          <a:srcRect r="66441"/>
          <a:stretch>
            <a:fillRect/>
          </a:stretch>
        </p:blipFill>
        <p:spPr bwMode="auto">
          <a:xfrm>
            <a:off x="6173788" y="1784350"/>
            <a:ext cx="20447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interruptores.pdf">
            <a:extLst>
              <a:ext uri="{FF2B5EF4-FFF2-40B4-BE49-F238E27FC236}">
                <a16:creationId xmlns:a16="http://schemas.microsoft.com/office/drawing/2014/main" id="{BFD3BF1A-CF68-6C40-B672-2BAB571BAF83}"/>
              </a:ext>
            </a:extLst>
          </p:cNvPr>
          <p:cNvPicPr>
            <a:picLocks noChangeAspect="1"/>
          </p:cNvPicPr>
          <p:nvPr/>
        </p:nvPicPr>
        <p:blipFill>
          <a:blip r:embed="rId2">
            <a:extLst>
              <a:ext uri="{28A0092B-C50C-407E-A947-70E740481C1C}">
                <a14:useLocalDpi xmlns:a14="http://schemas.microsoft.com/office/drawing/2010/main" val="0"/>
              </a:ext>
            </a:extLst>
          </a:blip>
          <a:srcRect l="33147" r="32268"/>
          <a:stretch>
            <a:fillRect/>
          </a:stretch>
        </p:blipFill>
        <p:spPr bwMode="auto">
          <a:xfrm>
            <a:off x="6202363" y="1784350"/>
            <a:ext cx="210661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0C93B50E-7741-B04D-89AB-97DDB616E68E}"/>
              </a:ext>
            </a:extLst>
          </p:cNvPr>
          <p:cNvSpPr txBox="1">
            <a:spLocks noChangeArrowheads="1"/>
          </p:cNvSpPr>
          <p:nvPr/>
        </p:nvSpPr>
        <p:spPr bwMode="auto">
          <a:xfrm>
            <a:off x="1117600" y="5673725"/>
            <a:ext cx="2389188" cy="5857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3200" b="0" dirty="0">
                <a:latin typeface="Calibri" panose="020F0502020204030204" pitchFamily="34" charset="0"/>
                <a:cs typeface="Calibri" panose="020F0502020204030204" pitchFamily="34" charset="0"/>
              </a:rPr>
              <a:t>1 </a:t>
            </a:r>
            <a:r>
              <a:rPr lang="en-US" altLang="es-CL" sz="3200" b="0" dirty="0" err="1">
                <a:latin typeface="Calibri" panose="020F0502020204030204" pitchFamily="34" charset="0"/>
                <a:cs typeface="Calibri" panose="020F0502020204030204" pitchFamily="34" charset="0"/>
              </a:rPr>
              <a:t>interruptor</a:t>
            </a:r>
            <a:endParaRPr lang="en-US" altLang="es-CL" sz="3200" b="0" dirty="0">
              <a:latin typeface="Calibri" panose="020F0502020204030204" pitchFamily="34" charset="0"/>
              <a:cs typeface="Calibri" panose="020F0502020204030204" pitchFamily="34" charset="0"/>
              <a:sym typeface="Wingdings" pitchFamily="2" charset="2"/>
            </a:endParaRPr>
          </a:p>
        </p:txBody>
      </p:sp>
      <p:sp>
        <p:nvSpPr>
          <p:cNvPr id="10" name="Rectangle 9">
            <a:extLst>
              <a:ext uri="{FF2B5EF4-FFF2-40B4-BE49-F238E27FC236}">
                <a16:creationId xmlns:a16="http://schemas.microsoft.com/office/drawing/2014/main" id="{70ECE612-C59B-F242-A345-F2E0AC36F37D}"/>
              </a:ext>
            </a:extLst>
          </p:cNvPr>
          <p:cNvSpPr>
            <a:spLocks noChangeArrowheads="1"/>
          </p:cNvSpPr>
          <p:nvPr/>
        </p:nvSpPr>
        <p:spPr bwMode="auto">
          <a:xfrm>
            <a:off x="3922713" y="2566988"/>
            <a:ext cx="931862" cy="973137"/>
          </a:xfrm>
          <a:prstGeom prst="rect">
            <a:avLst/>
          </a:prstGeom>
          <a:solidFill>
            <a:schemeClr val="bg1"/>
          </a:solidFill>
          <a:ln w="9525">
            <a:solidFill>
              <a:schemeClr val="tx1"/>
            </a:solidFill>
            <a:round/>
            <a:headEnd/>
            <a:tailEnd/>
          </a:ln>
          <a:effectLst>
            <a:outerShdw blurRad="50800" dist="38100" dir="2700000" algn="tl" rotWithShape="0">
              <a:srgbClr val="808080">
                <a:alpha val="39999"/>
              </a:srgbClr>
            </a:outerShdw>
          </a:effectLst>
        </p:spPr>
        <p:txBody>
          <a:bodyPr anchor="ctr"/>
          <a:lstStyle/>
          <a:p>
            <a:pPr algn="ctr">
              <a:defRPr/>
            </a:pPr>
            <a:r>
              <a:rPr lang="en-US" sz="4800" b="0" dirty="0">
                <a:latin typeface="American Typewriter"/>
                <a:ea typeface="ＭＳ Ｐゴシック" charset="0"/>
                <a:cs typeface="American Typewriter"/>
              </a:rPr>
              <a:t>0</a:t>
            </a:r>
          </a:p>
        </p:txBody>
      </p:sp>
      <p:sp>
        <p:nvSpPr>
          <p:cNvPr id="11" name="Rectangle 10">
            <a:extLst>
              <a:ext uri="{FF2B5EF4-FFF2-40B4-BE49-F238E27FC236}">
                <a16:creationId xmlns:a16="http://schemas.microsoft.com/office/drawing/2014/main" id="{1D78F5E3-B9C2-A24F-B90D-41991EDE8ABE}"/>
              </a:ext>
            </a:extLst>
          </p:cNvPr>
          <p:cNvSpPr>
            <a:spLocks noChangeArrowheads="1"/>
          </p:cNvSpPr>
          <p:nvPr/>
        </p:nvSpPr>
        <p:spPr bwMode="auto">
          <a:xfrm>
            <a:off x="3922713" y="3975100"/>
            <a:ext cx="931862" cy="973138"/>
          </a:xfrm>
          <a:prstGeom prst="rect">
            <a:avLst/>
          </a:prstGeom>
          <a:solidFill>
            <a:schemeClr val="bg1"/>
          </a:solidFill>
          <a:ln w="9525">
            <a:solidFill>
              <a:schemeClr val="tx1"/>
            </a:solidFill>
            <a:round/>
            <a:headEnd/>
            <a:tailEnd/>
          </a:ln>
          <a:effectLst>
            <a:outerShdw blurRad="50800" dist="38100" dir="2700000" algn="tl" rotWithShape="0">
              <a:srgbClr val="808080">
                <a:alpha val="39999"/>
              </a:srgbClr>
            </a:outerShdw>
          </a:effectLst>
        </p:spPr>
        <p:txBody>
          <a:bodyPr anchor="ctr"/>
          <a:lstStyle/>
          <a:p>
            <a:pPr algn="ctr">
              <a:defRPr/>
            </a:pPr>
            <a:r>
              <a:rPr lang="en-US" sz="4800" b="0" dirty="0">
                <a:latin typeface="American Typewriter"/>
                <a:ea typeface="ＭＳ Ｐゴシック" charset="0"/>
                <a:cs typeface="American Typewriter"/>
              </a:rPr>
              <a:t>1</a:t>
            </a:r>
          </a:p>
        </p:txBody>
      </p:sp>
      <p:pic>
        <p:nvPicPr>
          <p:cNvPr id="17" name="Picture 7" descr="interruptores.pdf">
            <a:extLst>
              <a:ext uri="{FF2B5EF4-FFF2-40B4-BE49-F238E27FC236}">
                <a16:creationId xmlns:a16="http://schemas.microsoft.com/office/drawing/2014/main" id="{59FFE710-63A1-264B-955B-74461FA7B86A}"/>
              </a:ext>
            </a:extLst>
          </p:cNvPr>
          <p:cNvPicPr>
            <a:picLocks noChangeAspect="1"/>
          </p:cNvPicPr>
          <p:nvPr/>
        </p:nvPicPr>
        <p:blipFill>
          <a:blip r:embed="rId3">
            <a:extLst>
              <a:ext uri="{28A0092B-C50C-407E-A947-70E740481C1C}">
                <a14:useLocalDpi xmlns:a14="http://schemas.microsoft.com/office/drawing/2010/main" val="0"/>
              </a:ext>
            </a:extLst>
          </a:blip>
          <a:srcRect l="34914" t="52800" r="33221" b="31631"/>
          <a:stretch>
            <a:fillRect/>
          </a:stretch>
        </p:blipFill>
        <p:spPr bwMode="auto">
          <a:xfrm>
            <a:off x="1147763" y="2701925"/>
            <a:ext cx="182245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descr="interruptores.pdf">
            <a:extLst>
              <a:ext uri="{FF2B5EF4-FFF2-40B4-BE49-F238E27FC236}">
                <a16:creationId xmlns:a16="http://schemas.microsoft.com/office/drawing/2014/main" id="{A4371C61-7C8C-0A4C-AD09-2C900E5C1E96}"/>
              </a:ext>
            </a:extLst>
          </p:cNvPr>
          <p:cNvPicPr>
            <a:picLocks noChangeAspect="1"/>
          </p:cNvPicPr>
          <p:nvPr/>
        </p:nvPicPr>
        <p:blipFill>
          <a:blip r:embed="rId4">
            <a:extLst>
              <a:ext uri="{28A0092B-C50C-407E-A947-70E740481C1C}">
                <a14:useLocalDpi xmlns:a14="http://schemas.microsoft.com/office/drawing/2010/main" val="0"/>
              </a:ext>
            </a:extLst>
          </a:blip>
          <a:srcRect l="67049" t="40744" b="31953"/>
          <a:stretch>
            <a:fillRect/>
          </a:stretch>
        </p:blipFill>
        <p:spPr bwMode="auto">
          <a:xfrm>
            <a:off x="1036638" y="3648075"/>
            <a:ext cx="1878012"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Arrow Connector 19">
            <a:extLst>
              <a:ext uri="{FF2B5EF4-FFF2-40B4-BE49-F238E27FC236}">
                <a16:creationId xmlns:a16="http://schemas.microsoft.com/office/drawing/2014/main" id="{23A4419D-1ABC-4C4F-87E5-280CA96B06A3}"/>
              </a:ext>
            </a:extLst>
          </p:cNvPr>
          <p:cNvCxnSpPr/>
          <p:nvPr/>
        </p:nvCxnSpPr>
        <p:spPr>
          <a:xfrm flipV="1">
            <a:off x="3003550" y="305593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13DF3D59-DBC3-D549-816C-E076EC810D44}"/>
              </a:ext>
            </a:extLst>
          </p:cNvPr>
          <p:cNvCxnSpPr/>
          <p:nvPr/>
        </p:nvCxnSpPr>
        <p:spPr>
          <a:xfrm flipV="1">
            <a:off x="2994025" y="447833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13BB69C2-E4DF-AB48-9A90-C67480DE349D}"/>
              </a:ext>
            </a:extLst>
          </p:cNvPr>
          <p:cNvSpPr txBox="1">
            <a:spLocks noChangeArrowheads="1"/>
          </p:cNvSpPr>
          <p:nvPr/>
        </p:nvSpPr>
        <p:spPr bwMode="auto">
          <a:xfrm>
            <a:off x="3976688" y="5678488"/>
            <a:ext cx="1862137" cy="5842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3200" b="0">
                <a:latin typeface="Calibri" panose="020F0502020204030204" pitchFamily="34" charset="0"/>
                <a:cs typeface="Calibri" panose="020F0502020204030204" pitchFamily="34" charset="0"/>
              </a:rPr>
              <a:t>2</a:t>
            </a:r>
            <a:r>
              <a:rPr lang="en-US" altLang="es-CL" sz="3200" b="0" baseline="30000">
                <a:latin typeface="Calibri" panose="020F0502020204030204" pitchFamily="34" charset="0"/>
                <a:cs typeface="Calibri" panose="020F0502020204030204" pitchFamily="34" charset="0"/>
              </a:rPr>
              <a:t>1 </a:t>
            </a:r>
            <a:r>
              <a:rPr lang="en-US" altLang="es-CL" sz="3200" b="0">
                <a:latin typeface="Calibri" panose="020F0502020204030204" pitchFamily="34" charset="0"/>
                <a:cs typeface="Calibri" panose="020F0502020204030204" pitchFamily="34" charset="0"/>
              </a:rPr>
              <a:t>estados</a:t>
            </a:r>
            <a:endParaRPr lang="en-US" altLang="es-CL" sz="3200" b="0">
              <a:latin typeface="Calibri" panose="020F0502020204030204" pitchFamily="34" charset="0"/>
              <a:cs typeface="Calibri" panose="020F0502020204030204" pitchFamily="34" charset="0"/>
              <a:sym typeface="Wingdings" pitchFamily="2" charset="2"/>
            </a:endParaRPr>
          </a:p>
        </p:txBody>
      </p:sp>
      <p:cxnSp>
        <p:nvCxnSpPr>
          <p:cNvPr id="23" name="Straight Arrow Connector 22">
            <a:extLst>
              <a:ext uri="{FF2B5EF4-FFF2-40B4-BE49-F238E27FC236}">
                <a16:creationId xmlns:a16="http://schemas.microsoft.com/office/drawing/2014/main" id="{E1F008B3-DFF1-5D4F-8C83-68C27DEEEEF6}"/>
              </a:ext>
            </a:extLst>
          </p:cNvPr>
          <p:cNvCxnSpPr>
            <a:stCxn id="8" idx="3"/>
            <a:endCxn id="22" idx="1"/>
          </p:cNvCxnSpPr>
          <p:nvPr/>
        </p:nvCxnSpPr>
        <p:spPr>
          <a:xfrm>
            <a:off x="3506788" y="5965825"/>
            <a:ext cx="469900" cy="4763"/>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2" name="Marcador de pie de página 11">
            <a:extLst>
              <a:ext uri="{FF2B5EF4-FFF2-40B4-BE49-F238E27FC236}">
                <a16:creationId xmlns:a16="http://schemas.microsoft.com/office/drawing/2014/main" id="{9138CCB7-EAAA-8ACB-E97A-2D08F8B2D89B}"/>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84044644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par>
                                <p:cTn id="13" presetID="9" presetClass="exit" presetSubtype="0" fill="hold" nodeType="withEffect">
                                  <p:stCondLst>
                                    <p:cond delay="0"/>
                                  </p:stCondLst>
                                  <p:childTnLst>
                                    <p:animEffect transition="out" filter="dissolv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dissolve">
                                      <p:cBhvr>
                                        <p:cTn id="36" dur="500"/>
                                        <p:tgtEl>
                                          <p:spTgt spid="1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0-#ppt_w/2"/>
                                          </p:val>
                                        </p:tav>
                                        <p:tav tm="100000">
                                          <p:val>
                                            <p:strVal val="#ppt_x"/>
                                          </p:val>
                                        </p:tav>
                                      </p:tavLst>
                                    </p:anim>
                                    <p:anim calcmode="lin" valueType="num">
                                      <p:cBhvr additive="base">
                                        <p:cTn id="4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dissolve">
                                      <p:cBhvr>
                                        <p:cTn id="47" dur="500"/>
                                        <p:tgtEl>
                                          <p:spTgt spid="1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p:tgtEl>
                                          <p:spTgt spid="8"/>
                                        </p:tgtEl>
                                        <p:attrNameLst>
                                          <p:attrName>ppt_y</p:attrName>
                                        </p:attrNameLst>
                                      </p:cBhvr>
                                      <p:tavLst>
                                        <p:tav tm="0">
                                          <p:val>
                                            <p:strVal val="#ppt_y+#ppt_h*1.125000"/>
                                          </p:val>
                                        </p:tav>
                                        <p:tav tm="100000">
                                          <p:val>
                                            <p:strVal val="#ppt_y"/>
                                          </p:val>
                                        </p:tav>
                                      </p:tavLst>
                                    </p:anim>
                                    <p:animEffect transition="in" filter="wipe(up)">
                                      <p:cBhvr>
                                        <p:cTn id="53" dur="500"/>
                                        <p:tgtEl>
                                          <p:spTgt spid="8"/>
                                        </p:tgtEl>
                                      </p:cBhvr>
                                    </p:animEffect>
                                  </p:childTnLst>
                                </p:cTn>
                              </p:par>
                              <p:par>
                                <p:cTn id="54" presetID="12" presetClass="entr" presetSubtype="4"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p:tgtEl>
                                          <p:spTgt spid="23"/>
                                        </p:tgtEl>
                                        <p:attrNameLst>
                                          <p:attrName>ppt_y</p:attrName>
                                        </p:attrNameLst>
                                      </p:cBhvr>
                                      <p:tavLst>
                                        <p:tav tm="0">
                                          <p:val>
                                            <p:strVal val="#ppt_y+#ppt_h*1.125000"/>
                                          </p:val>
                                        </p:tav>
                                        <p:tav tm="100000">
                                          <p:val>
                                            <p:strVal val="#ppt_y"/>
                                          </p:val>
                                        </p:tav>
                                      </p:tavLst>
                                    </p:anim>
                                    <p:animEffect transition="in" filter="wipe(up)">
                                      <p:cBhvr>
                                        <p:cTn id="57" dur="500"/>
                                        <p:tgtEl>
                                          <p:spTgt spid="23"/>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p:tgtEl>
                                          <p:spTgt spid="22"/>
                                        </p:tgtEl>
                                        <p:attrNameLst>
                                          <p:attrName>ppt_y</p:attrName>
                                        </p:attrNameLst>
                                      </p:cBhvr>
                                      <p:tavLst>
                                        <p:tav tm="0">
                                          <p:val>
                                            <p:strVal val="#ppt_y+#ppt_h*1.125000"/>
                                          </p:val>
                                        </p:tav>
                                        <p:tav tm="100000">
                                          <p:val>
                                            <p:strVal val="#ppt_y"/>
                                          </p:val>
                                        </p:tav>
                                      </p:tavLst>
                                    </p:anim>
                                    <p:animEffect transition="in" filter="wipe(up)">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BE0DC54F-97F3-A84A-A60F-E0C5A45C47B3}"/>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16</a:t>
            </a:fld>
            <a:endParaRPr lang="es-CL"/>
          </a:p>
        </p:txBody>
      </p:sp>
      <p:sp>
        <p:nvSpPr>
          <p:cNvPr id="11265" name="Title 1">
            <a:extLst>
              <a:ext uri="{FF2B5EF4-FFF2-40B4-BE49-F238E27FC236}">
                <a16:creationId xmlns:a16="http://schemas.microsoft.com/office/drawing/2014/main" id="{543D0D10-915E-4C4C-A0F8-719F550F1DCF}"/>
              </a:ext>
            </a:extLst>
          </p:cNvPr>
          <p:cNvSpPr>
            <a:spLocks noGrp="1"/>
          </p:cNvSpPr>
          <p:nvPr>
            <p:ph type="title"/>
          </p:nvPr>
        </p:nvSpPr>
        <p:spPr>
          <a:xfrm>
            <a:off x="-1" y="0"/>
            <a:ext cx="6612680" cy="688975"/>
          </a:xfrm>
        </p:spPr>
        <p:txBody>
          <a:bodyPr/>
          <a:lstStyle/>
          <a:p>
            <a:r>
              <a:rPr lang="es-CL" altLang="es-CL"/>
              <a:t>Bits y bytes</a:t>
            </a:r>
            <a:endParaRPr lang="en-US" altLang="es-CL"/>
          </a:p>
        </p:txBody>
      </p:sp>
      <p:sp>
        <p:nvSpPr>
          <p:cNvPr id="11266" name="Content Placeholder 2">
            <a:extLst>
              <a:ext uri="{FF2B5EF4-FFF2-40B4-BE49-F238E27FC236}">
                <a16:creationId xmlns:a16="http://schemas.microsoft.com/office/drawing/2014/main" id="{0D93DEA8-A192-6C4A-888C-BBEC5E4BC249}"/>
              </a:ext>
            </a:extLst>
          </p:cNvPr>
          <p:cNvSpPr>
            <a:spLocks noGrp="1"/>
          </p:cNvSpPr>
          <p:nvPr>
            <p:ph idx="4294967295"/>
          </p:nvPr>
        </p:nvSpPr>
        <p:spPr bwMode="auto">
          <a:xfrm>
            <a:off x="779089" y="842963"/>
            <a:ext cx="3108325" cy="266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s-CL" sz="1800" dirty="0" err="1">
                <a:ea typeface="ＭＳ Ｐゴシック" panose="020B0600070205080204" pitchFamily="34" charset="-128"/>
              </a:rPr>
              <a:t>Suponga</a:t>
            </a:r>
            <a:r>
              <a:rPr lang="en-US" altLang="es-CL" sz="1800" dirty="0">
                <a:ea typeface="ＭＳ Ｐゴシック" panose="020B0600070205080204" pitchFamily="34" charset="-128"/>
              </a:rPr>
              <a:t> que </a:t>
            </a:r>
            <a:r>
              <a:rPr lang="en-US" altLang="es-CL" sz="1800" dirty="0" err="1">
                <a:ea typeface="ＭＳ Ｐゴシック" panose="020B0600070205080204" pitchFamily="34" charset="-128"/>
              </a:rPr>
              <a:t>tenemos</a:t>
            </a:r>
            <a:r>
              <a:rPr lang="en-US" altLang="es-CL" sz="1800" dirty="0">
                <a:ea typeface="ＭＳ Ｐゴシック" panose="020B0600070205080204" pitchFamily="34" charset="-128"/>
              </a:rPr>
              <a:t> 2 </a:t>
            </a:r>
            <a:r>
              <a:rPr lang="en-US" altLang="es-CL" sz="1800" dirty="0" err="1">
                <a:ea typeface="ＭＳ Ｐゴシック" panose="020B0600070205080204" pitchFamily="34" charset="-128"/>
              </a:rPr>
              <a:t>interruptores</a:t>
            </a:r>
            <a:endParaRPr lang="en-US" altLang="es-CL" sz="1800" dirty="0">
              <a:ea typeface="ＭＳ Ｐゴシック" panose="020B0600070205080204" pitchFamily="34" charset="-128"/>
            </a:endParaRPr>
          </a:p>
        </p:txBody>
      </p:sp>
      <p:grpSp>
        <p:nvGrpSpPr>
          <p:cNvPr id="2" name="Group 103">
            <a:extLst>
              <a:ext uri="{FF2B5EF4-FFF2-40B4-BE49-F238E27FC236}">
                <a16:creationId xmlns:a16="http://schemas.microsoft.com/office/drawing/2014/main" id="{C9EACE7D-FBF3-6443-9A17-D5320D74418B}"/>
              </a:ext>
            </a:extLst>
          </p:cNvPr>
          <p:cNvGrpSpPr>
            <a:grpSpLocks/>
          </p:cNvGrpSpPr>
          <p:nvPr/>
        </p:nvGrpSpPr>
        <p:grpSpPr bwMode="auto">
          <a:xfrm>
            <a:off x="1876425" y="1697038"/>
            <a:ext cx="1897063" cy="330200"/>
            <a:chOff x="1877597" y="1697567"/>
            <a:chExt cx="1897149" cy="330132"/>
          </a:xfrm>
        </p:grpSpPr>
        <p:pic>
          <p:nvPicPr>
            <p:cNvPr id="11308" name="Picture 7" descr="interruptores.pdf">
              <a:extLst>
                <a:ext uri="{FF2B5EF4-FFF2-40B4-BE49-F238E27FC236}">
                  <a16:creationId xmlns:a16="http://schemas.microsoft.com/office/drawing/2014/main" id="{E2BCD77C-F9B7-384A-A5D4-CDF405AD6FED}"/>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1877597"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9" name="Picture 8" descr="interruptores.pdf">
              <a:extLst>
                <a:ext uri="{FF2B5EF4-FFF2-40B4-BE49-F238E27FC236}">
                  <a16:creationId xmlns:a16="http://schemas.microsoft.com/office/drawing/2014/main" id="{1005B3BD-B2C7-594E-9CA1-49902F7709A4}"/>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2860989"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04">
            <a:extLst>
              <a:ext uri="{FF2B5EF4-FFF2-40B4-BE49-F238E27FC236}">
                <a16:creationId xmlns:a16="http://schemas.microsoft.com/office/drawing/2014/main" id="{0B6C89F8-3EA5-9647-BE59-687E74FA8096}"/>
              </a:ext>
            </a:extLst>
          </p:cNvPr>
          <p:cNvGrpSpPr>
            <a:grpSpLocks/>
          </p:cNvGrpSpPr>
          <p:nvPr/>
        </p:nvGrpSpPr>
        <p:grpSpPr bwMode="auto">
          <a:xfrm>
            <a:off x="1876425" y="2124075"/>
            <a:ext cx="1911350" cy="576263"/>
            <a:chOff x="1877597" y="2123284"/>
            <a:chExt cx="1911564" cy="577517"/>
          </a:xfrm>
        </p:grpSpPr>
        <p:pic>
          <p:nvPicPr>
            <p:cNvPr id="11306" name="Picture 5" descr="interruptores.pdf">
              <a:extLst>
                <a:ext uri="{FF2B5EF4-FFF2-40B4-BE49-F238E27FC236}">
                  <a16:creationId xmlns:a16="http://schemas.microsoft.com/office/drawing/2014/main" id="{3DE53BAD-F9C3-8A47-8F54-5AC338AA3464}"/>
                </a:ext>
              </a:extLst>
            </p:cNvPr>
            <p:cNvPicPr>
              <a:picLocks noChangeAspect="1"/>
            </p:cNvPicPr>
            <p:nvPr/>
          </p:nvPicPr>
          <p:blipFill>
            <a:blip r:embed="rId3">
              <a:extLst>
                <a:ext uri="{28A0092B-C50C-407E-A947-70E740481C1C}">
                  <a14:useLocalDpi xmlns:a14="http://schemas.microsoft.com/office/drawing/2010/main" val="0"/>
                </a:ext>
              </a:extLst>
            </a:blip>
            <a:srcRect l="67049" t="40744" b="31953"/>
            <a:stretch>
              <a:fillRect/>
            </a:stretch>
          </p:blipFill>
          <p:spPr bwMode="auto">
            <a:xfrm>
              <a:off x="2846574" y="2123284"/>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7" name="Picture 10" descr="interruptores.pdf">
              <a:extLst>
                <a:ext uri="{FF2B5EF4-FFF2-40B4-BE49-F238E27FC236}">
                  <a16:creationId xmlns:a16="http://schemas.microsoft.com/office/drawing/2014/main" id="{1E1B0E7E-60F9-EA46-8318-D7E9354C9B2A}"/>
                </a:ext>
              </a:extLst>
            </p:cNvPr>
            <p:cNvPicPr>
              <a:picLocks noChangeAspect="1"/>
            </p:cNvPicPr>
            <p:nvPr/>
          </p:nvPicPr>
          <p:blipFill>
            <a:blip r:embed="rId3">
              <a:extLst>
                <a:ext uri="{28A0092B-C50C-407E-A947-70E740481C1C}">
                  <a14:useLocalDpi xmlns:a14="http://schemas.microsoft.com/office/drawing/2010/main" val="0"/>
                </a:ext>
              </a:extLst>
            </a:blip>
            <a:srcRect l="34914" t="52800" r="33221" b="31631"/>
            <a:stretch>
              <a:fillRect/>
            </a:stretch>
          </p:blipFill>
          <p:spPr bwMode="auto">
            <a:xfrm>
              <a:off x="1877597" y="2370669"/>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05">
            <a:extLst>
              <a:ext uri="{FF2B5EF4-FFF2-40B4-BE49-F238E27FC236}">
                <a16:creationId xmlns:a16="http://schemas.microsoft.com/office/drawing/2014/main" id="{DA945C39-446A-CE4C-8339-12FF8455A80A}"/>
              </a:ext>
            </a:extLst>
          </p:cNvPr>
          <p:cNvGrpSpPr>
            <a:grpSpLocks/>
          </p:cNvGrpSpPr>
          <p:nvPr/>
        </p:nvGrpSpPr>
        <p:grpSpPr bwMode="auto">
          <a:xfrm>
            <a:off x="1862138" y="2698750"/>
            <a:ext cx="1911350" cy="577850"/>
            <a:chOff x="1863182" y="2699083"/>
            <a:chExt cx="1911564" cy="577517"/>
          </a:xfrm>
        </p:grpSpPr>
        <p:pic>
          <p:nvPicPr>
            <p:cNvPr id="11304" name="Picture 12" descr="interruptores.pdf">
              <a:extLst>
                <a:ext uri="{FF2B5EF4-FFF2-40B4-BE49-F238E27FC236}">
                  <a16:creationId xmlns:a16="http://schemas.microsoft.com/office/drawing/2014/main" id="{359C855C-2A03-BC4A-8191-03051A6CB150}"/>
                </a:ext>
              </a:extLst>
            </p:cNvPr>
            <p:cNvPicPr>
              <a:picLocks noChangeAspect="1"/>
            </p:cNvPicPr>
            <p:nvPr/>
          </p:nvPicPr>
          <p:blipFill>
            <a:blip r:embed="rId3">
              <a:extLst>
                <a:ext uri="{28A0092B-C50C-407E-A947-70E740481C1C}">
                  <a14:useLocalDpi xmlns:a14="http://schemas.microsoft.com/office/drawing/2010/main" val="0"/>
                </a:ext>
              </a:extLst>
            </a:blip>
            <a:srcRect l="67049" t="40744" b="31953"/>
            <a:stretch>
              <a:fillRect/>
            </a:stretch>
          </p:blipFill>
          <p:spPr bwMode="auto">
            <a:xfrm>
              <a:off x="1863182" y="26990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5" name="Picture 13" descr="interruptores.pdf">
              <a:extLst>
                <a:ext uri="{FF2B5EF4-FFF2-40B4-BE49-F238E27FC236}">
                  <a16:creationId xmlns:a16="http://schemas.microsoft.com/office/drawing/2014/main" id="{E8069E8A-7AF4-9742-BE17-88EF57968FA3}"/>
                </a:ext>
              </a:extLst>
            </p:cNvPr>
            <p:cNvPicPr>
              <a:picLocks noChangeAspect="1"/>
            </p:cNvPicPr>
            <p:nvPr/>
          </p:nvPicPr>
          <p:blipFill>
            <a:blip r:embed="rId3">
              <a:extLst>
                <a:ext uri="{28A0092B-C50C-407E-A947-70E740481C1C}">
                  <a14:useLocalDpi xmlns:a14="http://schemas.microsoft.com/office/drawing/2010/main" val="0"/>
                </a:ext>
              </a:extLst>
            </a:blip>
            <a:srcRect l="34914" t="52800" r="33221" b="31631"/>
            <a:stretch>
              <a:fillRect/>
            </a:stretch>
          </p:blipFill>
          <p:spPr bwMode="auto">
            <a:xfrm>
              <a:off x="2860989" y="2946468"/>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106">
            <a:extLst>
              <a:ext uri="{FF2B5EF4-FFF2-40B4-BE49-F238E27FC236}">
                <a16:creationId xmlns:a16="http://schemas.microsoft.com/office/drawing/2014/main" id="{E0629A78-704B-2343-ABE6-8E2436CC699F}"/>
              </a:ext>
            </a:extLst>
          </p:cNvPr>
          <p:cNvGrpSpPr>
            <a:grpSpLocks/>
          </p:cNvGrpSpPr>
          <p:nvPr/>
        </p:nvGrpSpPr>
        <p:grpSpPr bwMode="auto">
          <a:xfrm>
            <a:off x="1862138" y="3333750"/>
            <a:ext cx="1925637" cy="577850"/>
            <a:chOff x="1863182" y="3334083"/>
            <a:chExt cx="1925979" cy="577517"/>
          </a:xfrm>
        </p:grpSpPr>
        <p:pic>
          <p:nvPicPr>
            <p:cNvPr id="11302" name="Picture 16" descr="interruptores.pdf">
              <a:extLst>
                <a:ext uri="{FF2B5EF4-FFF2-40B4-BE49-F238E27FC236}">
                  <a16:creationId xmlns:a16="http://schemas.microsoft.com/office/drawing/2014/main" id="{E9E18934-3F2A-F34A-9A50-BF329AB9D8B5}"/>
                </a:ext>
              </a:extLst>
            </p:cNvPr>
            <p:cNvPicPr>
              <a:picLocks noChangeAspect="1"/>
            </p:cNvPicPr>
            <p:nvPr/>
          </p:nvPicPr>
          <p:blipFill>
            <a:blip r:embed="rId2">
              <a:extLst>
                <a:ext uri="{28A0092B-C50C-407E-A947-70E740481C1C}">
                  <a14:useLocalDpi xmlns:a14="http://schemas.microsoft.com/office/drawing/2010/main" val="0"/>
                </a:ext>
              </a:extLst>
            </a:blip>
            <a:srcRect l="67049" t="40744" b="31953"/>
            <a:stretch>
              <a:fillRect/>
            </a:stretch>
          </p:blipFill>
          <p:spPr bwMode="auto">
            <a:xfrm>
              <a:off x="2846574" y="33340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3" name="Picture 18" descr="interruptores.pdf">
              <a:extLst>
                <a:ext uri="{FF2B5EF4-FFF2-40B4-BE49-F238E27FC236}">
                  <a16:creationId xmlns:a16="http://schemas.microsoft.com/office/drawing/2014/main" id="{7C4710B7-F851-594F-931E-6CC9FEE5717D}"/>
                </a:ext>
              </a:extLst>
            </p:cNvPr>
            <p:cNvPicPr>
              <a:picLocks noChangeAspect="1"/>
            </p:cNvPicPr>
            <p:nvPr/>
          </p:nvPicPr>
          <p:blipFill>
            <a:blip r:embed="rId2">
              <a:extLst>
                <a:ext uri="{28A0092B-C50C-407E-A947-70E740481C1C}">
                  <a14:useLocalDpi xmlns:a14="http://schemas.microsoft.com/office/drawing/2010/main" val="0"/>
                </a:ext>
              </a:extLst>
            </a:blip>
            <a:srcRect l="67049" t="40744" b="31953"/>
            <a:stretch>
              <a:fillRect/>
            </a:stretch>
          </p:blipFill>
          <p:spPr bwMode="auto">
            <a:xfrm>
              <a:off x="1863182" y="33340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46">
            <a:extLst>
              <a:ext uri="{FF2B5EF4-FFF2-40B4-BE49-F238E27FC236}">
                <a16:creationId xmlns:a16="http://schemas.microsoft.com/office/drawing/2014/main" id="{AC269345-B0FA-8E40-B743-8D72C3DA6191}"/>
              </a:ext>
            </a:extLst>
          </p:cNvPr>
          <p:cNvGrpSpPr>
            <a:grpSpLocks/>
          </p:cNvGrpSpPr>
          <p:nvPr/>
        </p:nvGrpSpPr>
        <p:grpSpPr bwMode="auto">
          <a:xfrm>
            <a:off x="5319714" y="1650999"/>
            <a:ext cx="722362" cy="369332"/>
            <a:chOff x="5092700" y="1651000"/>
            <a:chExt cx="722407" cy="368777"/>
          </a:xfrm>
        </p:grpSpPr>
        <p:sp>
          <p:nvSpPr>
            <p:cNvPr id="11300" name="TextBox 32">
              <a:extLst>
                <a:ext uri="{FF2B5EF4-FFF2-40B4-BE49-F238E27FC236}">
                  <a16:creationId xmlns:a16="http://schemas.microsoft.com/office/drawing/2014/main" id="{D3F0D567-FD45-8842-820A-E273973B5E6A}"/>
                </a:ext>
              </a:extLst>
            </p:cNvPr>
            <p:cNvSpPr txBox="1">
              <a:spLocks noChangeArrowheads="1"/>
            </p:cNvSpPr>
            <p:nvPr/>
          </p:nvSpPr>
          <p:spPr bwMode="auto">
            <a:xfrm>
              <a:off x="5092700" y="1651000"/>
              <a:ext cx="303307"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1301" name="TextBox 33">
              <a:extLst>
                <a:ext uri="{FF2B5EF4-FFF2-40B4-BE49-F238E27FC236}">
                  <a16:creationId xmlns:a16="http://schemas.microsoft.com/office/drawing/2014/main" id="{60D0A4B0-48CF-4D4F-8EC2-2761A458C950}"/>
                </a:ext>
              </a:extLst>
            </p:cNvPr>
            <p:cNvSpPr txBox="1">
              <a:spLocks noChangeArrowheads="1"/>
            </p:cNvSpPr>
            <p:nvPr/>
          </p:nvSpPr>
          <p:spPr bwMode="auto">
            <a:xfrm>
              <a:off x="5511800" y="1651000"/>
              <a:ext cx="303307"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grpSp>
      <p:cxnSp>
        <p:nvCxnSpPr>
          <p:cNvPr id="36" name="Straight Arrow Connector 35">
            <a:extLst>
              <a:ext uri="{FF2B5EF4-FFF2-40B4-BE49-F238E27FC236}">
                <a16:creationId xmlns:a16="http://schemas.microsoft.com/office/drawing/2014/main" id="{C638776E-1414-0742-B7E3-768727B3DFB4}"/>
              </a:ext>
            </a:extLst>
          </p:cNvPr>
          <p:cNvCxnSpPr/>
          <p:nvPr/>
        </p:nvCxnSpPr>
        <p:spPr>
          <a:xfrm flipV="1">
            <a:off x="3948113" y="1854200"/>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39E82B23-7C69-C849-80E5-BDCA7C9B6828}"/>
              </a:ext>
            </a:extLst>
          </p:cNvPr>
          <p:cNvCxnSpPr/>
          <p:nvPr/>
        </p:nvCxnSpPr>
        <p:spPr>
          <a:xfrm flipV="1">
            <a:off x="3948113" y="248443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EA9C8CC1-21C8-7242-959D-83A1DEAECF90}"/>
              </a:ext>
            </a:extLst>
          </p:cNvPr>
          <p:cNvCxnSpPr/>
          <p:nvPr/>
        </p:nvCxnSpPr>
        <p:spPr>
          <a:xfrm flipV="1">
            <a:off x="3948113" y="311308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B29BB9C9-18F4-4645-BE3C-EAE68F485F04}"/>
              </a:ext>
            </a:extLst>
          </p:cNvPr>
          <p:cNvCxnSpPr/>
          <p:nvPr/>
        </p:nvCxnSpPr>
        <p:spPr>
          <a:xfrm flipV="1">
            <a:off x="3948113" y="3743325"/>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nvGrpSpPr>
          <p:cNvPr id="12" name="Group 47">
            <a:extLst>
              <a:ext uri="{FF2B5EF4-FFF2-40B4-BE49-F238E27FC236}">
                <a16:creationId xmlns:a16="http://schemas.microsoft.com/office/drawing/2014/main" id="{E3136915-DE2D-A74E-931A-C599A3A60D1F}"/>
              </a:ext>
            </a:extLst>
          </p:cNvPr>
          <p:cNvGrpSpPr>
            <a:grpSpLocks/>
          </p:cNvGrpSpPr>
          <p:nvPr/>
        </p:nvGrpSpPr>
        <p:grpSpPr bwMode="auto">
          <a:xfrm>
            <a:off x="5319714" y="2270125"/>
            <a:ext cx="722362" cy="369332"/>
            <a:chOff x="5092700" y="1651000"/>
            <a:chExt cx="722407" cy="370367"/>
          </a:xfrm>
        </p:grpSpPr>
        <p:sp>
          <p:nvSpPr>
            <p:cNvPr id="11298" name="TextBox 49">
              <a:extLst>
                <a:ext uri="{FF2B5EF4-FFF2-40B4-BE49-F238E27FC236}">
                  <a16:creationId xmlns:a16="http://schemas.microsoft.com/office/drawing/2014/main" id="{6970EE23-D789-8E41-B67F-AF37873AC375}"/>
                </a:ext>
              </a:extLst>
            </p:cNvPr>
            <p:cNvSpPr txBox="1">
              <a:spLocks noChangeArrowheads="1"/>
            </p:cNvSpPr>
            <p:nvPr/>
          </p:nvSpPr>
          <p:spPr bwMode="auto">
            <a:xfrm>
              <a:off x="5092700" y="1651000"/>
              <a:ext cx="303307" cy="3703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1299" name="TextBox 50">
              <a:extLst>
                <a:ext uri="{FF2B5EF4-FFF2-40B4-BE49-F238E27FC236}">
                  <a16:creationId xmlns:a16="http://schemas.microsoft.com/office/drawing/2014/main" id="{F3274ECF-9580-B549-A536-20241C26A4A7}"/>
                </a:ext>
              </a:extLst>
            </p:cNvPr>
            <p:cNvSpPr txBox="1">
              <a:spLocks noChangeArrowheads="1"/>
            </p:cNvSpPr>
            <p:nvPr/>
          </p:nvSpPr>
          <p:spPr bwMode="auto">
            <a:xfrm>
              <a:off x="5511800" y="1651000"/>
              <a:ext cx="303307" cy="3703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grpSp>
      <p:grpSp>
        <p:nvGrpSpPr>
          <p:cNvPr id="13" name="Group 51">
            <a:extLst>
              <a:ext uri="{FF2B5EF4-FFF2-40B4-BE49-F238E27FC236}">
                <a16:creationId xmlns:a16="http://schemas.microsoft.com/office/drawing/2014/main" id="{247F32F8-9424-C74D-98DD-06B358D3AF47}"/>
              </a:ext>
            </a:extLst>
          </p:cNvPr>
          <p:cNvGrpSpPr>
            <a:grpSpLocks/>
          </p:cNvGrpSpPr>
          <p:nvPr/>
        </p:nvGrpSpPr>
        <p:grpSpPr bwMode="auto">
          <a:xfrm>
            <a:off x="5319714" y="2887662"/>
            <a:ext cx="722362" cy="369332"/>
            <a:chOff x="5092700" y="1651000"/>
            <a:chExt cx="722407" cy="368778"/>
          </a:xfrm>
        </p:grpSpPr>
        <p:sp>
          <p:nvSpPr>
            <p:cNvPr id="11296" name="TextBox 53">
              <a:extLst>
                <a:ext uri="{FF2B5EF4-FFF2-40B4-BE49-F238E27FC236}">
                  <a16:creationId xmlns:a16="http://schemas.microsoft.com/office/drawing/2014/main" id="{18FC4B91-0B6A-9248-B518-1A1974DD0F19}"/>
                </a:ext>
              </a:extLst>
            </p:cNvPr>
            <p:cNvSpPr txBox="1">
              <a:spLocks noChangeArrowheads="1"/>
            </p:cNvSpPr>
            <p:nvPr/>
          </p:nvSpPr>
          <p:spPr bwMode="auto">
            <a:xfrm>
              <a:off x="5092700" y="1651000"/>
              <a:ext cx="303307"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1297" name="TextBox 54">
              <a:extLst>
                <a:ext uri="{FF2B5EF4-FFF2-40B4-BE49-F238E27FC236}">
                  <a16:creationId xmlns:a16="http://schemas.microsoft.com/office/drawing/2014/main" id="{BBBE98AD-2CBB-A04B-BCBC-DF3A8DFDBC5B}"/>
                </a:ext>
              </a:extLst>
            </p:cNvPr>
            <p:cNvSpPr txBox="1">
              <a:spLocks noChangeArrowheads="1"/>
            </p:cNvSpPr>
            <p:nvPr/>
          </p:nvSpPr>
          <p:spPr bwMode="auto">
            <a:xfrm>
              <a:off x="5511800" y="1651000"/>
              <a:ext cx="303307"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grpSp>
      <p:grpSp>
        <p:nvGrpSpPr>
          <p:cNvPr id="14" name="Group 55">
            <a:extLst>
              <a:ext uri="{FF2B5EF4-FFF2-40B4-BE49-F238E27FC236}">
                <a16:creationId xmlns:a16="http://schemas.microsoft.com/office/drawing/2014/main" id="{D86C652E-AFB0-304C-9AC7-AD6D3ED6607D}"/>
              </a:ext>
            </a:extLst>
          </p:cNvPr>
          <p:cNvGrpSpPr>
            <a:grpSpLocks/>
          </p:cNvGrpSpPr>
          <p:nvPr/>
        </p:nvGrpSpPr>
        <p:grpSpPr bwMode="auto">
          <a:xfrm>
            <a:off x="5319714" y="3506787"/>
            <a:ext cx="722362" cy="369332"/>
            <a:chOff x="5092700" y="1651000"/>
            <a:chExt cx="722407" cy="368778"/>
          </a:xfrm>
        </p:grpSpPr>
        <p:sp>
          <p:nvSpPr>
            <p:cNvPr id="11294" name="TextBox 57">
              <a:extLst>
                <a:ext uri="{FF2B5EF4-FFF2-40B4-BE49-F238E27FC236}">
                  <a16:creationId xmlns:a16="http://schemas.microsoft.com/office/drawing/2014/main" id="{203B5836-B8BB-D448-BD43-36A702DC26DA}"/>
                </a:ext>
              </a:extLst>
            </p:cNvPr>
            <p:cNvSpPr txBox="1">
              <a:spLocks noChangeArrowheads="1"/>
            </p:cNvSpPr>
            <p:nvPr/>
          </p:nvSpPr>
          <p:spPr bwMode="auto">
            <a:xfrm>
              <a:off x="5092700" y="1651000"/>
              <a:ext cx="303307"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1295" name="TextBox 58">
              <a:extLst>
                <a:ext uri="{FF2B5EF4-FFF2-40B4-BE49-F238E27FC236}">
                  <a16:creationId xmlns:a16="http://schemas.microsoft.com/office/drawing/2014/main" id="{C8E597C8-B030-F843-8F01-055E1A3303AA}"/>
                </a:ext>
              </a:extLst>
            </p:cNvPr>
            <p:cNvSpPr txBox="1">
              <a:spLocks noChangeArrowheads="1"/>
            </p:cNvSpPr>
            <p:nvPr/>
          </p:nvSpPr>
          <p:spPr bwMode="auto">
            <a:xfrm>
              <a:off x="5511800" y="1651000"/>
              <a:ext cx="303307"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grpSp>
      <p:sp>
        <p:nvSpPr>
          <p:cNvPr id="11281" name="TextBox 75">
            <a:extLst>
              <a:ext uri="{FF2B5EF4-FFF2-40B4-BE49-F238E27FC236}">
                <a16:creationId xmlns:a16="http://schemas.microsoft.com/office/drawing/2014/main" id="{2BEF24CD-9022-2740-A3D4-EA9FA48B7209}"/>
              </a:ext>
            </a:extLst>
          </p:cNvPr>
          <p:cNvSpPr txBox="1">
            <a:spLocks noChangeArrowheads="1"/>
          </p:cNvSpPr>
          <p:nvPr/>
        </p:nvSpPr>
        <p:spPr bwMode="auto">
          <a:xfrm>
            <a:off x="4786313" y="1155700"/>
            <a:ext cx="1449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600" b="0" dirty="0">
                <a:latin typeface="Myriad Pro" panose="020B0503030403020204" pitchFamily="34" charset="0"/>
              </a:rPr>
              <a:t>Código </a:t>
            </a:r>
            <a:r>
              <a:rPr lang="en-US" altLang="es-CL" sz="1600" b="0" dirty="0" err="1">
                <a:latin typeface="Myriad Pro" panose="020B0503030403020204" pitchFamily="34" charset="0"/>
              </a:rPr>
              <a:t>Binario</a:t>
            </a:r>
            <a:endParaRPr lang="en-US" altLang="es-CL" sz="1600" b="0" dirty="0">
              <a:latin typeface="Myriad Pro" panose="020B0503030403020204" pitchFamily="34" charset="0"/>
            </a:endParaRPr>
          </a:p>
        </p:txBody>
      </p:sp>
      <p:cxnSp>
        <p:nvCxnSpPr>
          <p:cNvPr id="77" name="Straight Arrow Connector 76">
            <a:extLst>
              <a:ext uri="{FF2B5EF4-FFF2-40B4-BE49-F238E27FC236}">
                <a16:creationId xmlns:a16="http://schemas.microsoft.com/office/drawing/2014/main" id="{38201C3B-0C7C-B547-B5A8-466522A07910}"/>
              </a:ext>
            </a:extLst>
          </p:cNvPr>
          <p:cNvCxnSpPr/>
          <p:nvPr/>
        </p:nvCxnSpPr>
        <p:spPr>
          <a:xfrm flipV="1">
            <a:off x="6208713" y="1828800"/>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5DCA6333-7E28-E344-B62E-504E9431B97F}"/>
              </a:ext>
            </a:extLst>
          </p:cNvPr>
          <p:cNvCxnSpPr/>
          <p:nvPr/>
        </p:nvCxnSpPr>
        <p:spPr>
          <a:xfrm flipV="1">
            <a:off x="6208713" y="245903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51382EE1-3A55-B046-922C-ACFA33F1B229}"/>
              </a:ext>
            </a:extLst>
          </p:cNvPr>
          <p:cNvCxnSpPr/>
          <p:nvPr/>
        </p:nvCxnSpPr>
        <p:spPr>
          <a:xfrm flipV="1">
            <a:off x="6208713" y="308768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E29C4E0B-4053-F34C-98B6-6F8148C4679E}"/>
              </a:ext>
            </a:extLst>
          </p:cNvPr>
          <p:cNvCxnSpPr/>
          <p:nvPr/>
        </p:nvCxnSpPr>
        <p:spPr>
          <a:xfrm flipV="1">
            <a:off x="6208713" y="3717925"/>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88" name="TextBox 87">
            <a:extLst>
              <a:ext uri="{FF2B5EF4-FFF2-40B4-BE49-F238E27FC236}">
                <a16:creationId xmlns:a16="http://schemas.microsoft.com/office/drawing/2014/main" id="{86C50443-FE75-0C4A-962E-73DCABDE6E88}"/>
              </a:ext>
            </a:extLst>
          </p:cNvPr>
          <p:cNvSpPr txBox="1">
            <a:spLocks noChangeArrowheads="1"/>
          </p:cNvSpPr>
          <p:nvPr/>
        </p:nvSpPr>
        <p:spPr bwMode="auto">
          <a:xfrm>
            <a:off x="7427913" y="1651000"/>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89" name="TextBox 88">
            <a:extLst>
              <a:ext uri="{FF2B5EF4-FFF2-40B4-BE49-F238E27FC236}">
                <a16:creationId xmlns:a16="http://schemas.microsoft.com/office/drawing/2014/main" id="{FF136448-CEA7-F043-B654-DD65791DEF3B}"/>
              </a:ext>
            </a:extLst>
          </p:cNvPr>
          <p:cNvSpPr txBox="1">
            <a:spLocks noChangeArrowheads="1"/>
          </p:cNvSpPr>
          <p:nvPr/>
        </p:nvSpPr>
        <p:spPr bwMode="auto">
          <a:xfrm>
            <a:off x="7427913" y="2270125"/>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90" name="TextBox 89">
            <a:extLst>
              <a:ext uri="{FF2B5EF4-FFF2-40B4-BE49-F238E27FC236}">
                <a16:creationId xmlns:a16="http://schemas.microsoft.com/office/drawing/2014/main" id="{3EFCFC1B-448A-7E48-9321-0A481A89A0C1}"/>
              </a:ext>
            </a:extLst>
          </p:cNvPr>
          <p:cNvSpPr txBox="1">
            <a:spLocks noChangeArrowheads="1"/>
          </p:cNvSpPr>
          <p:nvPr/>
        </p:nvSpPr>
        <p:spPr bwMode="auto">
          <a:xfrm>
            <a:off x="7427913" y="2887663"/>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2</a:t>
            </a:r>
          </a:p>
        </p:txBody>
      </p:sp>
      <p:sp>
        <p:nvSpPr>
          <p:cNvPr id="91" name="TextBox 90">
            <a:extLst>
              <a:ext uri="{FF2B5EF4-FFF2-40B4-BE49-F238E27FC236}">
                <a16:creationId xmlns:a16="http://schemas.microsoft.com/office/drawing/2014/main" id="{012CAFB8-E176-B248-9D97-90C53638712C}"/>
              </a:ext>
            </a:extLst>
          </p:cNvPr>
          <p:cNvSpPr txBox="1">
            <a:spLocks noChangeArrowheads="1"/>
          </p:cNvSpPr>
          <p:nvPr/>
        </p:nvSpPr>
        <p:spPr bwMode="auto">
          <a:xfrm>
            <a:off x="7427913" y="3506788"/>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3</a:t>
            </a:r>
          </a:p>
        </p:txBody>
      </p:sp>
      <p:sp>
        <p:nvSpPr>
          <p:cNvPr id="11290" name="TextBox 98">
            <a:extLst>
              <a:ext uri="{FF2B5EF4-FFF2-40B4-BE49-F238E27FC236}">
                <a16:creationId xmlns:a16="http://schemas.microsoft.com/office/drawing/2014/main" id="{4F34BC49-AA5C-C044-9248-39E804999C25}"/>
              </a:ext>
            </a:extLst>
          </p:cNvPr>
          <p:cNvSpPr txBox="1">
            <a:spLocks noChangeArrowheads="1"/>
          </p:cNvSpPr>
          <p:nvPr/>
        </p:nvSpPr>
        <p:spPr bwMode="auto">
          <a:xfrm>
            <a:off x="6889750" y="1155700"/>
            <a:ext cx="16430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600" b="0">
                <a:latin typeface="Myriad Pro" panose="020B0503030403020204" pitchFamily="34" charset="0"/>
              </a:rPr>
              <a:t>Número decimal</a:t>
            </a:r>
          </a:p>
        </p:txBody>
      </p:sp>
      <p:sp>
        <p:nvSpPr>
          <p:cNvPr id="113" name="TextBox 112">
            <a:extLst>
              <a:ext uri="{FF2B5EF4-FFF2-40B4-BE49-F238E27FC236}">
                <a16:creationId xmlns:a16="http://schemas.microsoft.com/office/drawing/2014/main" id="{1E597EB2-3704-FA4D-9874-F0A907F037E0}"/>
              </a:ext>
            </a:extLst>
          </p:cNvPr>
          <p:cNvSpPr txBox="1">
            <a:spLocks noChangeArrowheads="1"/>
          </p:cNvSpPr>
          <p:nvPr/>
        </p:nvSpPr>
        <p:spPr bwMode="auto">
          <a:xfrm>
            <a:off x="1925638" y="4865688"/>
            <a:ext cx="2735262" cy="5857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3200" b="0" dirty="0">
                <a:latin typeface="Calibri" panose="020F0502020204030204" pitchFamily="34" charset="0"/>
                <a:cs typeface="Calibri" panose="020F0502020204030204" pitchFamily="34" charset="0"/>
              </a:rPr>
              <a:t>2 </a:t>
            </a:r>
            <a:r>
              <a:rPr lang="en-US" altLang="es-CL" sz="3200" b="0" dirty="0" err="1">
                <a:latin typeface="Calibri" panose="020F0502020204030204" pitchFamily="34" charset="0"/>
                <a:cs typeface="Calibri" panose="020F0502020204030204" pitchFamily="34" charset="0"/>
              </a:rPr>
              <a:t>interruptores</a:t>
            </a:r>
            <a:endParaRPr lang="en-US" altLang="es-CL" sz="3200" b="0" dirty="0">
              <a:latin typeface="Calibri" panose="020F0502020204030204" pitchFamily="34" charset="0"/>
              <a:cs typeface="Calibri" panose="020F0502020204030204" pitchFamily="34" charset="0"/>
              <a:sym typeface="Wingdings" pitchFamily="2" charset="2"/>
            </a:endParaRPr>
          </a:p>
        </p:txBody>
      </p:sp>
      <p:sp>
        <p:nvSpPr>
          <p:cNvPr id="114" name="TextBox 113">
            <a:extLst>
              <a:ext uri="{FF2B5EF4-FFF2-40B4-BE49-F238E27FC236}">
                <a16:creationId xmlns:a16="http://schemas.microsoft.com/office/drawing/2014/main" id="{DB479883-9EB6-DC4A-843E-645A866285E6}"/>
              </a:ext>
            </a:extLst>
          </p:cNvPr>
          <p:cNvSpPr txBox="1">
            <a:spLocks noChangeArrowheads="1"/>
          </p:cNvSpPr>
          <p:nvPr/>
        </p:nvSpPr>
        <p:spPr bwMode="auto">
          <a:xfrm>
            <a:off x="5275263" y="4870450"/>
            <a:ext cx="1862137" cy="5842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3200" b="0">
                <a:latin typeface="Calibri" panose="020F0502020204030204" pitchFamily="34" charset="0"/>
                <a:cs typeface="Calibri" panose="020F0502020204030204" pitchFamily="34" charset="0"/>
              </a:rPr>
              <a:t>2</a:t>
            </a:r>
            <a:r>
              <a:rPr lang="en-US" altLang="es-CL" sz="3200" b="0" baseline="30000">
                <a:latin typeface="Calibri" panose="020F0502020204030204" pitchFamily="34" charset="0"/>
                <a:cs typeface="Calibri" panose="020F0502020204030204" pitchFamily="34" charset="0"/>
              </a:rPr>
              <a:t>2 </a:t>
            </a:r>
            <a:r>
              <a:rPr lang="en-US" altLang="es-CL" sz="3200" b="0">
                <a:latin typeface="Calibri" panose="020F0502020204030204" pitchFamily="34" charset="0"/>
                <a:cs typeface="Calibri" panose="020F0502020204030204" pitchFamily="34" charset="0"/>
              </a:rPr>
              <a:t>estados</a:t>
            </a:r>
            <a:endParaRPr lang="en-US" altLang="es-CL" sz="3200" b="0">
              <a:latin typeface="Calibri" panose="020F0502020204030204" pitchFamily="34" charset="0"/>
              <a:cs typeface="Calibri" panose="020F0502020204030204" pitchFamily="34" charset="0"/>
              <a:sym typeface="Wingdings" pitchFamily="2" charset="2"/>
            </a:endParaRPr>
          </a:p>
        </p:txBody>
      </p:sp>
      <p:cxnSp>
        <p:nvCxnSpPr>
          <p:cNvPr id="115" name="Straight Arrow Connector 114">
            <a:extLst>
              <a:ext uri="{FF2B5EF4-FFF2-40B4-BE49-F238E27FC236}">
                <a16:creationId xmlns:a16="http://schemas.microsoft.com/office/drawing/2014/main" id="{08CAD97F-CEA1-9D40-908F-E9B5AD7E05A3}"/>
              </a:ext>
            </a:extLst>
          </p:cNvPr>
          <p:cNvCxnSpPr>
            <a:stCxn id="113" idx="3"/>
            <a:endCxn id="114" idx="1"/>
          </p:cNvCxnSpPr>
          <p:nvPr/>
        </p:nvCxnSpPr>
        <p:spPr>
          <a:xfrm>
            <a:off x="4660900" y="5157788"/>
            <a:ext cx="614363" cy="4762"/>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5" name="Marcador de pie de página 14">
            <a:extLst>
              <a:ext uri="{FF2B5EF4-FFF2-40B4-BE49-F238E27FC236}">
                <a16:creationId xmlns:a16="http://schemas.microsoft.com/office/drawing/2014/main" id="{10DEBD31-D53F-B733-AFEB-672719A121A9}"/>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407623034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0-#ppt_w/2"/>
                                          </p:val>
                                        </p:tav>
                                        <p:tav tm="100000">
                                          <p:val>
                                            <p:strVal val="#ppt_x"/>
                                          </p:val>
                                        </p:tav>
                                      </p:tavLst>
                                    </p:anim>
                                    <p:anim calcmode="lin" valueType="num">
                                      <p:cBhvr additive="base">
                                        <p:cTn id="13"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77"/>
                                        </p:tgtEl>
                                        <p:attrNameLst>
                                          <p:attrName>style.visibility</p:attrName>
                                        </p:attrNameLst>
                                      </p:cBhvr>
                                      <p:to>
                                        <p:strVal val="visible"/>
                                      </p:to>
                                    </p:set>
                                    <p:anim calcmode="lin" valueType="num">
                                      <p:cBhvr additive="base">
                                        <p:cTn id="23" dur="500" fill="hold"/>
                                        <p:tgtEl>
                                          <p:spTgt spid="77"/>
                                        </p:tgtEl>
                                        <p:attrNameLst>
                                          <p:attrName>ppt_x</p:attrName>
                                        </p:attrNameLst>
                                      </p:cBhvr>
                                      <p:tavLst>
                                        <p:tav tm="0">
                                          <p:val>
                                            <p:strVal val="0-#ppt_w/2"/>
                                          </p:val>
                                        </p:tav>
                                        <p:tav tm="100000">
                                          <p:val>
                                            <p:strVal val="#ppt_x"/>
                                          </p:val>
                                        </p:tav>
                                      </p:tavLst>
                                    </p:anim>
                                    <p:anim calcmode="lin" valueType="num">
                                      <p:cBhvr additive="base">
                                        <p:cTn id="24"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dissolve">
                                      <p:cBhvr>
                                        <p:cTn id="29" dur="500"/>
                                        <p:tgtEl>
                                          <p:spTgt spid="8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dissolve">
                                      <p:cBhvr>
                                        <p:cTn id="34" dur="500"/>
                                        <p:tgtEl>
                                          <p:spTgt spid="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accel="50000" decel="5000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0-#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dissolve">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8" accel="50000" decel="50000" fill="hold" nodeType="clickEffect">
                                  <p:stCondLst>
                                    <p:cond delay="0"/>
                                  </p:stCondLst>
                                  <p:childTnLst>
                                    <p:set>
                                      <p:cBhvr>
                                        <p:cTn id="49" dur="1" fill="hold">
                                          <p:stCondLst>
                                            <p:cond delay="0"/>
                                          </p:stCondLst>
                                        </p:cTn>
                                        <p:tgtEl>
                                          <p:spTgt spid="78"/>
                                        </p:tgtEl>
                                        <p:attrNameLst>
                                          <p:attrName>style.visibility</p:attrName>
                                        </p:attrNameLst>
                                      </p:cBhvr>
                                      <p:to>
                                        <p:strVal val="visible"/>
                                      </p:to>
                                    </p:set>
                                    <p:anim calcmode="lin" valueType="num">
                                      <p:cBhvr additive="base">
                                        <p:cTn id="50" dur="500" fill="hold"/>
                                        <p:tgtEl>
                                          <p:spTgt spid="78"/>
                                        </p:tgtEl>
                                        <p:attrNameLst>
                                          <p:attrName>ppt_x</p:attrName>
                                        </p:attrNameLst>
                                      </p:cBhvr>
                                      <p:tavLst>
                                        <p:tav tm="0">
                                          <p:val>
                                            <p:strVal val="0-#ppt_w/2"/>
                                          </p:val>
                                        </p:tav>
                                        <p:tav tm="100000">
                                          <p:val>
                                            <p:strVal val="#ppt_x"/>
                                          </p:val>
                                        </p:tav>
                                      </p:tavLst>
                                    </p:anim>
                                    <p:anim calcmode="lin" valueType="num">
                                      <p:cBhvr additive="base">
                                        <p:cTn id="51"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dissolve">
                                      <p:cBhvr>
                                        <p:cTn id="56" dur="500"/>
                                        <p:tgtEl>
                                          <p:spTgt spid="8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9" presetClass="entr" presetSubtype="0"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dissolve">
                                      <p:cBhvr>
                                        <p:cTn id="61" dur="500"/>
                                        <p:tgtEl>
                                          <p:spTgt spid="4"/>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accel="50000" decel="50000" fill="hold" nodeType="click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additive="base">
                                        <p:cTn id="66" dur="500" fill="hold"/>
                                        <p:tgtEl>
                                          <p:spTgt spid="38"/>
                                        </p:tgtEl>
                                        <p:attrNameLst>
                                          <p:attrName>ppt_x</p:attrName>
                                        </p:attrNameLst>
                                      </p:cBhvr>
                                      <p:tavLst>
                                        <p:tav tm="0">
                                          <p:val>
                                            <p:strVal val="0-#ppt_w/2"/>
                                          </p:val>
                                        </p:tav>
                                        <p:tav tm="100000">
                                          <p:val>
                                            <p:strVal val="#ppt_x"/>
                                          </p:val>
                                        </p:tav>
                                      </p:tavLst>
                                    </p:anim>
                                    <p:anim calcmode="lin" valueType="num">
                                      <p:cBhvr additive="base">
                                        <p:cTn id="67"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dissolve">
                                      <p:cBhvr>
                                        <p:cTn id="72" dur="500"/>
                                        <p:tgtEl>
                                          <p:spTgt spid="1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8" accel="50000" decel="50000" fill="hold" nodeType="clickEffect">
                                  <p:stCondLst>
                                    <p:cond delay="0"/>
                                  </p:stCondLst>
                                  <p:childTnLst>
                                    <p:set>
                                      <p:cBhvr>
                                        <p:cTn id="76" dur="1" fill="hold">
                                          <p:stCondLst>
                                            <p:cond delay="0"/>
                                          </p:stCondLst>
                                        </p:cTn>
                                        <p:tgtEl>
                                          <p:spTgt spid="79"/>
                                        </p:tgtEl>
                                        <p:attrNameLst>
                                          <p:attrName>style.visibility</p:attrName>
                                        </p:attrNameLst>
                                      </p:cBhvr>
                                      <p:to>
                                        <p:strVal val="visible"/>
                                      </p:to>
                                    </p:set>
                                    <p:anim calcmode="lin" valueType="num">
                                      <p:cBhvr additive="base">
                                        <p:cTn id="77" dur="500" fill="hold"/>
                                        <p:tgtEl>
                                          <p:spTgt spid="79"/>
                                        </p:tgtEl>
                                        <p:attrNameLst>
                                          <p:attrName>ppt_x</p:attrName>
                                        </p:attrNameLst>
                                      </p:cBhvr>
                                      <p:tavLst>
                                        <p:tav tm="0">
                                          <p:val>
                                            <p:strVal val="0-#ppt_w/2"/>
                                          </p:val>
                                        </p:tav>
                                        <p:tav tm="100000">
                                          <p:val>
                                            <p:strVal val="#ppt_x"/>
                                          </p:val>
                                        </p:tav>
                                      </p:tavLst>
                                    </p:anim>
                                    <p:anim calcmode="lin" valueType="num">
                                      <p:cBhvr additive="base">
                                        <p:cTn id="78"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9" presetClass="entr" presetSubtype="0" fill="hold" grpId="0" nodeType="click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dissolve">
                                      <p:cBhvr>
                                        <p:cTn id="83" dur="500"/>
                                        <p:tgtEl>
                                          <p:spTgt spid="90"/>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9" presetClass="entr" presetSubtype="0" fill="hold" nodeType="clickEffect">
                                  <p:stCondLst>
                                    <p:cond delay="0"/>
                                  </p:stCondLst>
                                  <p:childTnLst>
                                    <p:set>
                                      <p:cBhvr>
                                        <p:cTn id="87" dur="1" fill="hold">
                                          <p:stCondLst>
                                            <p:cond delay="0"/>
                                          </p:stCondLst>
                                        </p:cTn>
                                        <p:tgtEl>
                                          <p:spTgt spid="6"/>
                                        </p:tgtEl>
                                        <p:attrNameLst>
                                          <p:attrName>style.visibility</p:attrName>
                                        </p:attrNameLst>
                                      </p:cBhvr>
                                      <p:to>
                                        <p:strVal val="visible"/>
                                      </p:to>
                                    </p:set>
                                    <p:animEffect transition="in" filter="dissolve">
                                      <p:cBhvr>
                                        <p:cTn id="88" dur="500"/>
                                        <p:tgtEl>
                                          <p:spTgt spid="6"/>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8" accel="50000" decel="50000" fill="hold" nodeType="clickEffect">
                                  <p:stCondLst>
                                    <p:cond delay="0"/>
                                  </p:stCondLst>
                                  <p:childTnLst>
                                    <p:set>
                                      <p:cBhvr>
                                        <p:cTn id="92" dur="1" fill="hold">
                                          <p:stCondLst>
                                            <p:cond delay="0"/>
                                          </p:stCondLst>
                                        </p:cTn>
                                        <p:tgtEl>
                                          <p:spTgt spid="39"/>
                                        </p:tgtEl>
                                        <p:attrNameLst>
                                          <p:attrName>style.visibility</p:attrName>
                                        </p:attrNameLst>
                                      </p:cBhvr>
                                      <p:to>
                                        <p:strVal val="visible"/>
                                      </p:to>
                                    </p:set>
                                    <p:anim calcmode="lin" valueType="num">
                                      <p:cBhvr additive="base">
                                        <p:cTn id="93" dur="500" fill="hold"/>
                                        <p:tgtEl>
                                          <p:spTgt spid="39"/>
                                        </p:tgtEl>
                                        <p:attrNameLst>
                                          <p:attrName>ppt_x</p:attrName>
                                        </p:attrNameLst>
                                      </p:cBhvr>
                                      <p:tavLst>
                                        <p:tav tm="0">
                                          <p:val>
                                            <p:strVal val="0-#ppt_w/2"/>
                                          </p:val>
                                        </p:tav>
                                        <p:tav tm="100000">
                                          <p:val>
                                            <p:strVal val="#ppt_x"/>
                                          </p:val>
                                        </p:tav>
                                      </p:tavLst>
                                    </p:anim>
                                    <p:anim calcmode="lin" valueType="num">
                                      <p:cBhvr additive="base">
                                        <p:cTn id="94"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9" presetClass="entr" presetSubtype="0" fill="hold" nodeType="click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dissolve">
                                      <p:cBhvr>
                                        <p:cTn id="99" dur="500"/>
                                        <p:tgtEl>
                                          <p:spTgt spid="14"/>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2" presetClass="entr" presetSubtype="8" accel="50000" decel="50000" fill="hold" nodeType="clickEffect">
                                  <p:stCondLst>
                                    <p:cond delay="0"/>
                                  </p:stCondLst>
                                  <p:childTnLst>
                                    <p:set>
                                      <p:cBhvr>
                                        <p:cTn id="103" dur="1" fill="hold">
                                          <p:stCondLst>
                                            <p:cond delay="0"/>
                                          </p:stCondLst>
                                        </p:cTn>
                                        <p:tgtEl>
                                          <p:spTgt spid="80"/>
                                        </p:tgtEl>
                                        <p:attrNameLst>
                                          <p:attrName>style.visibility</p:attrName>
                                        </p:attrNameLst>
                                      </p:cBhvr>
                                      <p:to>
                                        <p:strVal val="visible"/>
                                      </p:to>
                                    </p:set>
                                    <p:anim calcmode="lin" valueType="num">
                                      <p:cBhvr additive="base">
                                        <p:cTn id="104" dur="500" fill="hold"/>
                                        <p:tgtEl>
                                          <p:spTgt spid="80"/>
                                        </p:tgtEl>
                                        <p:attrNameLst>
                                          <p:attrName>ppt_x</p:attrName>
                                        </p:attrNameLst>
                                      </p:cBhvr>
                                      <p:tavLst>
                                        <p:tav tm="0">
                                          <p:val>
                                            <p:strVal val="0-#ppt_w/2"/>
                                          </p:val>
                                        </p:tav>
                                        <p:tav tm="100000">
                                          <p:val>
                                            <p:strVal val="#ppt_x"/>
                                          </p:val>
                                        </p:tav>
                                      </p:tavLst>
                                    </p:anim>
                                    <p:anim calcmode="lin" valueType="num">
                                      <p:cBhvr additive="base">
                                        <p:cTn id="105"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106" fill="hold" nodeType="clickPar">
                      <p:stCondLst>
                        <p:cond delay="indefinite"/>
                      </p:stCondLst>
                      <p:childTnLst>
                        <p:par>
                          <p:cTn id="107" fill="hold" nodeType="withGroup">
                            <p:stCondLst>
                              <p:cond delay="0"/>
                            </p:stCondLst>
                            <p:childTnLst>
                              <p:par>
                                <p:cTn id="108" presetID="9" presetClass="entr" presetSubtype="0" fill="hold" grpId="0" nodeType="clickEffect">
                                  <p:stCondLst>
                                    <p:cond delay="0"/>
                                  </p:stCondLst>
                                  <p:childTnLst>
                                    <p:set>
                                      <p:cBhvr>
                                        <p:cTn id="109" dur="1" fill="hold">
                                          <p:stCondLst>
                                            <p:cond delay="0"/>
                                          </p:stCondLst>
                                        </p:cTn>
                                        <p:tgtEl>
                                          <p:spTgt spid="91"/>
                                        </p:tgtEl>
                                        <p:attrNameLst>
                                          <p:attrName>style.visibility</p:attrName>
                                        </p:attrNameLst>
                                      </p:cBhvr>
                                      <p:to>
                                        <p:strVal val="visible"/>
                                      </p:to>
                                    </p:set>
                                    <p:animEffect transition="in" filter="dissolve">
                                      <p:cBhvr>
                                        <p:cTn id="110" dur="500"/>
                                        <p:tgtEl>
                                          <p:spTgt spid="91"/>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2" presetClass="entr" presetSubtype="4" fill="hold" grpId="0" nodeType="clickEffect">
                                  <p:stCondLst>
                                    <p:cond delay="0"/>
                                  </p:stCondLst>
                                  <p:childTnLst>
                                    <p:set>
                                      <p:cBhvr>
                                        <p:cTn id="114" dur="1" fill="hold">
                                          <p:stCondLst>
                                            <p:cond delay="0"/>
                                          </p:stCondLst>
                                        </p:cTn>
                                        <p:tgtEl>
                                          <p:spTgt spid="113"/>
                                        </p:tgtEl>
                                        <p:attrNameLst>
                                          <p:attrName>style.visibility</p:attrName>
                                        </p:attrNameLst>
                                      </p:cBhvr>
                                      <p:to>
                                        <p:strVal val="visible"/>
                                      </p:to>
                                    </p:set>
                                    <p:anim calcmode="lin" valueType="num">
                                      <p:cBhvr additive="base">
                                        <p:cTn id="115" dur="500"/>
                                        <p:tgtEl>
                                          <p:spTgt spid="113"/>
                                        </p:tgtEl>
                                        <p:attrNameLst>
                                          <p:attrName>ppt_y</p:attrName>
                                        </p:attrNameLst>
                                      </p:cBhvr>
                                      <p:tavLst>
                                        <p:tav tm="0">
                                          <p:val>
                                            <p:strVal val="#ppt_y+#ppt_h*1.125000"/>
                                          </p:val>
                                        </p:tav>
                                        <p:tav tm="100000">
                                          <p:val>
                                            <p:strVal val="#ppt_y"/>
                                          </p:val>
                                        </p:tav>
                                      </p:tavLst>
                                    </p:anim>
                                    <p:animEffect transition="in" filter="wipe(up)">
                                      <p:cBhvr>
                                        <p:cTn id="116" dur="500"/>
                                        <p:tgtEl>
                                          <p:spTgt spid="113"/>
                                        </p:tgtEl>
                                      </p:cBhvr>
                                    </p:animEffect>
                                  </p:childTnLst>
                                </p:cTn>
                              </p:par>
                              <p:par>
                                <p:cTn id="117" presetID="12" presetClass="entr" presetSubtype="4" fill="hold" nodeType="withEffect">
                                  <p:stCondLst>
                                    <p:cond delay="0"/>
                                  </p:stCondLst>
                                  <p:childTnLst>
                                    <p:set>
                                      <p:cBhvr>
                                        <p:cTn id="118" dur="1" fill="hold">
                                          <p:stCondLst>
                                            <p:cond delay="0"/>
                                          </p:stCondLst>
                                        </p:cTn>
                                        <p:tgtEl>
                                          <p:spTgt spid="115"/>
                                        </p:tgtEl>
                                        <p:attrNameLst>
                                          <p:attrName>style.visibility</p:attrName>
                                        </p:attrNameLst>
                                      </p:cBhvr>
                                      <p:to>
                                        <p:strVal val="visible"/>
                                      </p:to>
                                    </p:set>
                                    <p:anim calcmode="lin" valueType="num">
                                      <p:cBhvr additive="base">
                                        <p:cTn id="119" dur="500"/>
                                        <p:tgtEl>
                                          <p:spTgt spid="115"/>
                                        </p:tgtEl>
                                        <p:attrNameLst>
                                          <p:attrName>ppt_y</p:attrName>
                                        </p:attrNameLst>
                                      </p:cBhvr>
                                      <p:tavLst>
                                        <p:tav tm="0">
                                          <p:val>
                                            <p:strVal val="#ppt_y+#ppt_h*1.125000"/>
                                          </p:val>
                                        </p:tav>
                                        <p:tav tm="100000">
                                          <p:val>
                                            <p:strVal val="#ppt_y"/>
                                          </p:val>
                                        </p:tav>
                                      </p:tavLst>
                                    </p:anim>
                                    <p:animEffect transition="in" filter="wipe(up)">
                                      <p:cBhvr>
                                        <p:cTn id="120" dur="500"/>
                                        <p:tgtEl>
                                          <p:spTgt spid="115"/>
                                        </p:tgtEl>
                                      </p:cBhvr>
                                    </p:animEffect>
                                  </p:childTnLst>
                                </p:cTn>
                              </p:par>
                              <p:par>
                                <p:cTn id="121" presetID="12" presetClass="entr" presetSubtype="4" fill="hold" grpId="0" nodeType="withEffect">
                                  <p:stCondLst>
                                    <p:cond delay="0"/>
                                  </p:stCondLst>
                                  <p:childTnLst>
                                    <p:set>
                                      <p:cBhvr>
                                        <p:cTn id="122" dur="1" fill="hold">
                                          <p:stCondLst>
                                            <p:cond delay="0"/>
                                          </p:stCondLst>
                                        </p:cTn>
                                        <p:tgtEl>
                                          <p:spTgt spid="114"/>
                                        </p:tgtEl>
                                        <p:attrNameLst>
                                          <p:attrName>style.visibility</p:attrName>
                                        </p:attrNameLst>
                                      </p:cBhvr>
                                      <p:to>
                                        <p:strVal val="visible"/>
                                      </p:to>
                                    </p:set>
                                    <p:anim calcmode="lin" valueType="num">
                                      <p:cBhvr additive="base">
                                        <p:cTn id="123" dur="500"/>
                                        <p:tgtEl>
                                          <p:spTgt spid="114"/>
                                        </p:tgtEl>
                                        <p:attrNameLst>
                                          <p:attrName>ppt_y</p:attrName>
                                        </p:attrNameLst>
                                      </p:cBhvr>
                                      <p:tavLst>
                                        <p:tav tm="0">
                                          <p:val>
                                            <p:strVal val="#ppt_y+#ppt_h*1.125000"/>
                                          </p:val>
                                        </p:tav>
                                        <p:tav tm="100000">
                                          <p:val>
                                            <p:strVal val="#ppt_y"/>
                                          </p:val>
                                        </p:tav>
                                      </p:tavLst>
                                    </p:anim>
                                    <p:animEffect transition="in" filter="wipe(up)">
                                      <p:cBhvr>
                                        <p:cTn id="124"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113" grpId="0" animBg="1"/>
      <p:bldP spid="1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34F5BBF0-038E-3946-B3DC-25A5FF683D66}"/>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17</a:t>
            </a:fld>
            <a:endParaRPr lang="es-CL"/>
          </a:p>
        </p:txBody>
      </p:sp>
      <p:sp>
        <p:nvSpPr>
          <p:cNvPr id="12289" name="Title 1">
            <a:extLst>
              <a:ext uri="{FF2B5EF4-FFF2-40B4-BE49-F238E27FC236}">
                <a16:creationId xmlns:a16="http://schemas.microsoft.com/office/drawing/2014/main" id="{02FE959C-1259-3242-9E40-AD396B5DDE46}"/>
              </a:ext>
            </a:extLst>
          </p:cNvPr>
          <p:cNvSpPr>
            <a:spLocks noGrp="1"/>
          </p:cNvSpPr>
          <p:nvPr>
            <p:ph type="title"/>
          </p:nvPr>
        </p:nvSpPr>
        <p:spPr>
          <a:xfrm>
            <a:off x="-1" y="0"/>
            <a:ext cx="6612680" cy="688975"/>
          </a:xfrm>
        </p:spPr>
        <p:txBody>
          <a:bodyPr/>
          <a:lstStyle/>
          <a:p>
            <a:r>
              <a:rPr lang="es-CL" altLang="es-CL"/>
              <a:t>Bits y bytes</a:t>
            </a:r>
            <a:endParaRPr lang="en-US" altLang="es-CL"/>
          </a:p>
        </p:txBody>
      </p:sp>
      <p:sp>
        <p:nvSpPr>
          <p:cNvPr id="12290" name="Content Placeholder 2">
            <a:extLst>
              <a:ext uri="{FF2B5EF4-FFF2-40B4-BE49-F238E27FC236}">
                <a16:creationId xmlns:a16="http://schemas.microsoft.com/office/drawing/2014/main" id="{AFF411E2-EBE5-5F41-9C8F-E059730E5643}"/>
              </a:ext>
            </a:extLst>
          </p:cNvPr>
          <p:cNvSpPr>
            <a:spLocks noGrp="1"/>
          </p:cNvSpPr>
          <p:nvPr>
            <p:ph idx="4294967295"/>
          </p:nvPr>
        </p:nvSpPr>
        <p:spPr bwMode="auto">
          <a:xfrm>
            <a:off x="755650" y="842963"/>
            <a:ext cx="3465513" cy="409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s-CL" sz="1800" dirty="0" err="1">
                <a:ea typeface="ＭＳ Ｐゴシック" panose="020B0600070205080204" pitchFamily="34" charset="-128"/>
              </a:rPr>
              <a:t>Ahora</a:t>
            </a:r>
            <a:r>
              <a:rPr lang="en-US" altLang="es-CL" sz="1800" dirty="0">
                <a:ea typeface="ＭＳ Ｐゴシック" panose="020B0600070205080204" pitchFamily="34" charset="-128"/>
              </a:rPr>
              <a:t> </a:t>
            </a:r>
            <a:r>
              <a:rPr lang="en-US" altLang="es-CL" sz="1800" dirty="0" err="1">
                <a:ea typeface="ＭＳ Ｐゴシック" panose="020B0600070205080204" pitchFamily="34" charset="-128"/>
              </a:rPr>
              <a:t>suponga</a:t>
            </a:r>
            <a:r>
              <a:rPr lang="en-US" altLang="es-CL" sz="1800" dirty="0">
                <a:ea typeface="ＭＳ Ｐゴシック" panose="020B0600070205080204" pitchFamily="34" charset="-128"/>
              </a:rPr>
              <a:t> que </a:t>
            </a:r>
            <a:r>
              <a:rPr lang="en-US" altLang="es-CL" sz="1800" dirty="0" err="1">
                <a:ea typeface="ＭＳ Ｐゴシック" panose="020B0600070205080204" pitchFamily="34" charset="-128"/>
              </a:rPr>
              <a:t>tenemos</a:t>
            </a:r>
            <a:r>
              <a:rPr lang="en-US" altLang="es-CL" sz="1800" dirty="0">
                <a:ea typeface="ＭＳ Ｐゴシック" panose="020B0600070205080204" pitchFamily="34" charset="-128"/>
              </a:rPr>
              <a:t> 3 </a:t>
            </a:r>
            <a:r>
              <a:rPr lang="en-US" altLang="es-CL" sz="1800" dirty="0" err="1">
                <a:ea typeface="ＭＳ Ｐゴシック" panose="020B0600070205080204" pitchFamily="34" charset="-128"/>
              </a:rPr>
              <a:t>interruptores</a:t>
            </a:r>
            <a:endParaRPr lang="en-US" altLang="es-CL" sz="1800" dirty="0">
              <a:ea typeface="ＭＳ Ｐゴシック" panose="020B0600070205080204" pitchFamily="34" charset="-128"/>
            </a:endParaRPr>
          </a:p>
        </p:txBody>
      </p:sp>
      <p:grpSp>
        <p:nvGrpSpPr>
          <p:cNvPr id="2" name="Group 103">
            <a:extLst>
              <a:ext uri="{FF2B5EF4-FFF2-40B4-BE49-F238E27FC236}">
                <a16:creationId xmlns:a16="http://schemas.microsoft.com/office/drawing/2014/main" id="{5B9FEFF3-C434-8542-9265-48C3E5409C67}"/>
              </a:ext>
            </a:extLst>
          </p:cNvPr>
          <p:cNvGrpSpPr>
            <a:grpSpLocks/>
          </p:cNvGrpSpPr>
          <p:nvPr/>
        </p:nvGrpSpPr>
        <p:grpSpPr bwMode="auto">
          <a:xfrm>
            <a:off x="857250" y="1697038"/>
            <a:ext cx="2917825" cy="330200"/>
            <a:chOff x="857506" y="1697567"/>
            <a:chExt cx="2917240" cy="330132"/>
          </a:xfrm>
        </p:grpSpPr>
        <p:pic>
          <p:nvPicPr>
            <p:cNvPr id="12380" name="Picture 6" descr="interruptores.pdf">
              <a:extLst>
                <a:ext uri="{FF2B5EF4-FFF2-40B4-BE49-F238E27FC236}">
                  <a16:creationId xmlns:a16="http://schemas.microsoft.com/office/drawing/2014/main" id="{36DCAA3A-968A-AC47-8C35-103541A91EE3}"/>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857506"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81" name="Picture 7" descr="interruptores.pdf">
              <a:extLst>
                <a:ext uri="{FF2B5EF4-FFF2-40B4-BE49-F238E27FC236}">
                  <a16:creationId xmlns:a16="http://schemas.microsoft.com/office/drawing/2014/main" id="{D62798C8-88F7-CF43-81AD-4BB071FEAE93}"/>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1877597"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82" name="Picture 8" descr="interruptores.pdf">
              <a:extLst>
                <a:ext uri="{FF2B5EF4-FFF2-40B4-BE49-F238E27FC236}">
                  <a16:creationId xmlns:a16="http://schemas.microsoft.com/office/drawing/2014/main" id="{5219E8F3-B86E-074D-B9C5-CC8C61BB27F0}"/>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2860989"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04">
            <a:extLst>
              <a:ext uri="{FF2B5EF4-FFF2-40B4-BE49-F238E27FC236}">
                <a16:creationId xmlns:a16="http://schemas.microsoft.com/office/drawing/2014/main" id="{D3814E89-912E-484A-BA5F-DD7345FC8B18}"/>
              </a:ext>
            </a:extLst>
          </p:cNvPr>
          <p:cNvGrpSpPr>
            <a:grpSpLocks/>
          </p:cNvGrpSpPr>
          <p:nvPr/>
        </p:nvGrpSpPr>
        <p:grpSpPr bwMode="auto">
          <a:xfrm>
            <a:off x="857250" y="2124075"/>
            <a:ext cx="2932113" cy="576263"/>
            <a:chOff x="857506" y="2123284"/>
            <a:chExt cx="2931655" cy="577517"/>
          </a:xfrm>
        </p:grpSpPr>
        <p:pic>
          <p:nvPicPr>
            <p:cNvPr id="12377" name="Picture 5" descr="interruptores.pdf">
              <a:extLst>
                <a:ext uri="{FF2B5EF4-FFF2-40B4-BE49-F238E27FC236}">
                  <a16:creationId xmlns:a16="http://schemas.microsoft.com/office/drawing/2014/main" id="{C616D2FE-4F17-0543-BB3C-A88F0B0BE644}"/>
                </a:ext>
              </a:extLst>
            </p:cNvPr>
            <p:cNvPicPr>
              <a:picLocks noChangeAspect="1"/>
            </p:cNvPicPr>
            <p:nvPr/>
          </p:nvPicPr>
          <p:blipFill>
            <a:blip r:embed="rId3">
              <a:extLst>
                <a:ext uri="{28A0092B-C50C-407E-A947-70E740481C1C}">
                  <a14:useLocalDpi xmlns:a14="http://schemas.microsoft.com/office/drawing/2010/main" val="0"/>
                </a:ext>
              </a:extLst>
            </a:blip>
            <a:srcRect l="67049" t="40744" b="31953"/>
            <a:stretch>
              <a:fillRect/>
            </a:stretch>
          </p:blipFill>
          <p:spPr bwMode="auto">
            <a:xfrm>
              <a:off x="2846574" y="2123284"/>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78" name="Picture 9" descr="interruptores.pdf">
              <a:extLst>
                <a:ext uri="{FF2B5EF4-FFF2-40B4-BE49-F238E27FC236}">
                  <a16:creationId xmlns:a16="http://schemas.microsoft.com/office/drawing/2014/main" id="{D4457F78-FA7F-554E-B741-B24C227C40FA}"/>
                </a:ext>
              </a:extLst>
            </p:cNvPr>
            <p:cNvPicPr>
              <a:picLocks noChangeAspect="1"/>
            </p:cNvPicPr>
            <p:nvPr/>
          </p:nvPicPr>
          <p:blipFill>
            <a:blip r:embed="rId3">
              <a:extLst>
                <a:ext uri="{28A0092B-C50C-407E-A947-70E740481C1C}">
                  <a14:useLocalDpi xmlns:a14="http://schemas.microsoft.com/office/drawing/2010/main" val="0"/>
                </a:ext>
              </a:extLst>
            </a:blip>
            <a:srcRect l="34914" t="52800" r="33221" b="31631"/>
            <a:stretch>
              <a:fillRect/>
            </a:stretch>
          </p:blipFill>
          <p:spPr bwMode="auto">
            <a:xfrm>
              <a:off x="857506" y="2370669"/>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79" name="Picture 10" descr="interruptores.pdf">
              <a:extLst>
                <a:ext uri="{FF2B5EF4-FFF2-40B4-BE49-F238E27FC236}">
                  <a16:creationId xmlns:a16="http://schemas.microsoft.com/office/drawing/2014/main" id="{1F3C1943-F568-8343-8EF8-AFB89F52E91E}"/>
                </a:ext>
              </a:extLst>
            </p:cNvPr>
            <p:cNvPicPr>
              <a:picLocks noChangeAspect="1"/>
            </p:cNvPicPr>
            <p:nvPr/>
          </p:nvPicPr>
          <p:blipFill>
            <a:blip r:embed="rId3">
              <a:extLst>
                <a:ext uri="{28A0092B-C50C-407E-A947-70E740481C1C}">
                  <a14:useLocalDpi xmlns:a14="http://schemas.microsoft.com/office/drawing/2010/main" val="0"/>
                </a:ext>
              </a:extLst>
            </a:blip>
            <a:srcRect l="34914" t="52800" r="33221" b="31631"/>
            <a:stretch>
              <a:fillRect/>
            </a:stretch>
          </p:blipFill>
          <p:spPr bwMode="auto">
            <a:xfrm>
              <a:off x="1877597" y="2370669"/>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05">
            <a:extLst>
              <a:ext uri="{FF2B5EF4-FFF2-40B4-BE49-F238E27FC236}">
                <a16:creationId xmlns:a16="http://schemas.microsoft.com/office/drawing/2014/main" id="{3387B64B-2094-A647-91AB-FEC2EB8100EA}"/>
              </a:ext>
            </a:extLst>
          </p:cNvPr>
          <p:cNvGrpSpPr>
            <a:grpSpLocks/>
          </p:cNvGrpSpPr>
          <p:nvPr/>
        </p:nvGrpSpPr>
        <p:grpSpPr bwMode="auto">
          <a:xfrm>
            <a:off x="857250" y="2698750"/>
            <a:ext cx="2917825" cy="577850"/>
            <a:chOff x="857506" y="2699083"/>
            <a:chExt cx="2917240" cy="577517"/>
          </a:xfrm>
        </p:grpSpPr>
        <p:pic>
          <p:nvPicPr>
            <p:cNvPr id="12374" name="Picture 11" descr="interruptores.pdf">
              <a:extLst>
                <a:ext uri="{FF2B5EF4-FFF2-40B4-BE49-F238E27FC236}">
                  <a16:creationId xmlns:a16="http://schemas.microsoft.com/office/drawing/2014/main" id="{E45C713A-A61B-B64F-93A0-A83826E5CCAE}"/>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857506" y="2946468"/>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75" name="Picture 12" descr="interruptores.pdf">
              <a:extLst>
                <a:ext uri="{FF2B5EF4-FFF2-40B4-BE49-F238E27FC236}">
                  <a16:creationId xmlns:a16="http://schemas.microsoft.com/office/drawing/2014/main" id="{EE038147-8E2D-094B-8C0F-893E73AA6359}"/>
                </a:ext>
              </a:extLst>
            </p:cNvPr>
            <p:cNvPicPr>
              <a:picLocks noChangeAspect="1"/>
            </p:cNvPicPr>
            <p:nvPr/>
          </p:nvPicPr>
          <p:blipFill>
            <a:blip r:embed="rId3">
              <a:extLst>
                <a:ext uri="{28A0092B-C50C-407E-A947-70E740481C1C}">
                  <a14:useLocalDpi xmlns:a14="http://schemas.microsoft.com/office/drawing/2010/main" val="0"/>
                </a:ext>
              </a:extLst>
            </a:blip>
            <a:srcRect l="67049" t="40744" b="31953"/>
            <a:stretch>
              <a:fillRect/>
            </a:stretch>
          </p:blipFill>
          <p:spPr bwMode="auto">
            <a:xfrm>
              <a:off x="1863182" y="26990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76" name="Picture 13" descr="interruptores.pdf">
              <a:extLst>
                <a:ext uri="{FF2B5EF4-FFF2-40B4-BE49-F238E27FC236}">
                  <a16:creationId xmlns:a16="http://schemas.microsoft.com/office/drawing/2014/main" id="{0D1DB9A5-9AF9-D146-B152-27EFE622C39C}"/>
                </a:ext>
              </a:extLst>
            </p:cNvPr>
            <p:cNvPicPr>
              <a:picLocks noChangeAspect="1"/>
            </p:cNvPicPr>
            <p:nvPr/>
          </p:nvPicPr>
          <p:blipFill>
            <a:blip r:embed="rId3">
              <a:extLst>
                <a:ext uri="{28A0092B-C50C-407E-A947-70E740481C1C}">
                  <a14:useLocalDpi xmlns:a14="http://schemas.microsoft.com/office/drawing/2010/main" val="0"/>
                </a:ext>
              </a:extLst>
            </a:blip>
            <a:srcRect l="34914" t="52800" r="33221" b="31631"/>
            <a:stretch>
              <a:fillRect/>
            </a:stretch>
          </p:blipFill>
          <p:spPr bwMode="auto">
            <a:xfrm>
              <a:off x="2860989" y="2946468"/>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106">
            <a:extLst>
              <a:ext uri="{FF2B5EF4-FFF2-40B4-BE49-F238E27FC236}">
                <a16:creationId xmlns:a16="http://schemas.microsoft.com/office/drawing/2014/main" id="{4F3B660C-6507-7C48-BA7D-B070C2BABB56}"/>
              </a:ext>
            </a:extLst>
          </p:cNvPr>
          <p:cNvGrpSpPr>
            <a:grpSpLocks/>
          </p:cNvGrpSpPr>
          <p:nvPr/>
        </p:nvGrpSpPr>
        <p:grpSpPr bwMode="auto">
          <a:xfrm>
            <a:off x="857250" y="3333750"/>
            <a:ext cx="2932113" cy="577850"/>
            <a:chOff x="857506" y="3334083"/>
            <a:chExt cx="2931655" cy="577517"/>
          </a:xfrm>
        </p:grpSpPr>
        <p:pic>
          <p:nvPicPr>
            <p:cNvPr id="12371" name="Picture 16" descr="interruptores.pdf">
              <a:extLst>
                <a:ext uri="{FF2B5EF4-FFF2-40B4-BE49-F238E27FC236}">
                  <a16:creationId xmlns:a16="http://schemas.microsoft.com/office/drawing/2014/main" id="{89FF66A2-C88E-A34B-9738-A0AC7C49E9C1}"/>
                </a:ext>
              </a:extLst>
            </p:cNvPr>
            <p:cNvPicPr>
              <a:picLocks noChangeAspect="1"/>
            </p:cNvPicPr>
            <p:nvPr/>
          </p:nvPicPr>
          <p:blipFill>
            <a:blip r:embed="rId2">
              <a:extLst>
                <a:ext uri="{28A0092B-C50C-407E-A947-70E740481C1C}">
                  <a14:useLocalDpi xmlns:a14="http://schemas.microsoft.com/office/drawing/2010/main" val="0"/>
                </a:ext>
              </a:extLst>
            </a:blip>
            <a:srcRect l="67049" t="40744" b="31953"/>
            <a:stretch>
              <a:fillRect/>
            </a:stretch>
          </p:blipFill>
          <p:spPr bwMode="auto">
            <a:xfrm>
              <a:off x="2846574" y="33340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72" name="Picture 18" descr="interruptores.pdf">
              <a:extLst>
                <a:ext uri="{FF2B5EF4-FFF2-40B4-BE49-F238E27FC236}">
                  <a16:creationId xmlns:a16="http://schemas.microsoft.com/office/drawing/2014/main" id="{8BA54685-3499-4F46-B82C-89E8AA2A1985}"/>
                </a:ext>
              </a:extLst>
            </p:cNvPr>
            <p:cNvPicPr>
              <a:picLocks noChangeAspect="1"/>
            </p:cNvPicPr>
            <p:nvPr/>
          </p:nvPicPr>
          <p:blipFill>
            <a:blip r:embed="rId2">
              <a:extLst>
                <a:ext uri="{28A0092B-C50C-407E-A947-70E740481C1C}">
                  <a14:useLocalDpi xmlns:a14="http://schemas.microsoft.com/office/drawing/2010/main" val="0"/>
                </a:ext>
              </a:extLst>
            </a:blip>
            <a:srcRect l="67049" t="40744" b="31953"/>
            <a:stretch>
              <a:fillRect/>
            </a:stretch>
          </p:blipFill>
          <p:spPr bwMode="auto">
            <a:xfrm>
              <a:off x="1863182" y="33340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73" name="Picture 26" descr="interruptores.pdf">
              <a:extLst>
                <a:ext uri="{FF2B5EF4-FFF2-40B4-BE49-F238E27FC236}">
                  <a16:creationId xmlns:a16="http://schemas.microsoft.com/office/drawing/2014/main" id="{58DE3EA8-BD99-1748-A85D-F7BF275E9A23}"/>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857506" y="3581468"/>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107">
            <a:extLst>
              <a:ext uri="{FF2B5EF4-FFF2-40B4-BE49-F238E27FC236}">
                <a16:creationId xmlns:a16="http://schemas.microsoft.com/office/drawing/2014/main" id="{3E625A7B-0623-724E-8FAA-E7D1316877BB}"/>
              </a:ext>
            </a:extLst>
          </p:cNvPr>
          <p:cNvGrpSpPr>
            <a:grpSpLocks/>
          </p:cNvGrpSpPr>
          <p:nvPr/>
        </p:nvGrpSpPr>
        <p:grpSpPr bwMode="auto">
          <a:xfrm>
            <a:off x="842963" y="3917950"/>
            <a:ext cx="2932112" cy="577850"/>
            <a:chOff x="843091" y="3918283"/>
            <a:chExt cx="2931655" cy="577517"/>
          </a:xfrm>
        </p:grpSpPr>
        <p:pic>
          <p:nvPicPr>
            <p:cNvPr id="12368" name="Picture 17" descr="interruptores.pdf">
              <a:extLst>
                <a:ext uri="{FF2B5EF4-FFF2-40B4-BE49-F238E27FC236}">
                  <a16:creationId xmlns:a16="http://schemas.microsoft.com/office/drawing/2014/main" id="{3FE0D49F-053C-F44B-997D-21AC24207BE3}"/>
                </a:ext>
              </a:extLst>
            </p:cNvPr>
            <p:cNvPicPr>
              <a:picLocks noChangeAspect="1"/>
            </p:cNvPicPr>
            <p:nvPr/>
          </p:nvPicPr>
          <p:blipFill>
            <a:blip r:embed="rId3">
              <a:extLst>
                <a:ext uri="{28A0092B-C50C-407E-A947-70E740481C1C}">
                  <a14:useLocalDpi xmlns:a14="http://schemas.microsoft.com/office/drawing/2010/main" val="0"/>
                </a:ext>
              </a:extLst>
            </a:blip>
            <a:srcRect l="34914" t="52800" r="33221" b="31631"/>
            <a:stretch>
              <a:fillRect/>
            </a:stretch>
          </p:blipFill>
          <p:spPr bwMode="auto">
            <a:xfrm>
              <a:off x="2860989" y="4165668"/>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69" name="Picture 19" descr="interruptores.pdf">
              <a:extLst>
                <a:ext uri="{FF2B5EF4-FFF2-40B4-BE49-F238E27FC236}">
                  <a16:creationId xmlns:a16="http://schemas.microsoft.com/office/drawing/2014/main" id="{B445397C-3B55-6340-8261-3010417F82FE}"/>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1877597" y="4165668"/>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70" name="Picture 27" descr="interruptores.pdf">
              <a:extLst>
                <a:ext uri="{FF2B5EF4-FFF2-40B4-BE49-F238E27FC236}">
                  <a16:creationId xmlns:a16="http://schemas.microsoft.com/office/drawing/2014/main" id="{D38B81C5-47DC-964E-98AC-09F5707DC0A6}"/>
                </a:ext>
              </a:extLst>
            </p:cNvPr>
            <p:cNvPicPr>
              <a:picLocks noChangeAspect="1"/>
            </p:cNvPicPr>
            <p:nvPr/>
          </p:nvPicPr>
          <p:blipFill>
            <a:blip r:embed="rId3">
              <a:extLst>
                <a:ext uri="{28A0092B-C50C-407E-A947-70E740481C1C}">
                  <a14:useLocalDpi xmlns:a14="http://schemas.microsoft.com/office/drawing/2010/main" val="0"/>
                </a:ext>
              </a:extLst>
            </a:blip>
            <a:srcRect l="67049" t="40744" b="31953"/>
            <a:stretch>
              <a:fillRect/>
            </a:stretch>
          </p:blipFill>
          <p:spPr bwMode="auto">
            <a:xfrm>
              <a:off x="843091" y="39182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108">
            <a:extLst>
              <a:ext uri="{FF2B5EF4-FFF2-40B4-BE49-F238E27FC236}">
                <a16:creationId xmlns:a16="http://schemas.microsoft.com/office/drawing/2014/main" id="{7C7E98F4-89E9-9A49-A94A-40DF2832F249}"/>
              </a:ext>
            </a:extLst>
          </p:cNvPr>
          <p:cNvGrpSpPr>
            <a:grpSpLocks/>
          </p:cNvGrpSpPr>
          <p:nvPr/>
        </p:nvGrpSpPr>
        <p:grpSpPr bwMode="auto">
          <a:xfrm>
            <a:off x="842963" y="4537075"/>
            <a:ext cx="2946400" cy="576263"/>
            <a:chOff x="843091" y="4536350"/>
            <a:chExt cx="2946070" cy="577517"/>
          </a:xfrm>
        </p:grpSpPr>
        <p:pic>
          <p:nvPicPr>
            <p:cNvPr id="12365" name="Picture 20" descr="interruptores.pdf">
              <a:extLst>
                <a:ext uri="{FF2B5EF4-FFF2-40B4-BE49-F238E27FC236}">
                  <a16:creationId xmlns:a16="http://schemas.microsoft.com/office/drawing/2014/main" id="{ED2D8965-19CF-1B4F-AA74-0F31635131DD}"/>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1877597" y="4783735"/>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66" name="Picture 21" descr="interruptores.pdf">
              <a:extLst>
                <a:ext uri="{FF2B5EF4-FFF2-40B4-BE49-F238E27FC236}">
                  <a16:creationId xmlns:a16="http://schemas.microsoft.com/office/drawing/2014/main" id="{257FF4B0-C15D-B14B-8EED-F6698633DFA0}"/>
                </a:ext>
              </a:extLst>
            </p:cNvPr>
            <p:cNvPicPr>
              <a:picLocks noChangeAspect="1"/>
            </p:cNvPicPr>
            <p:nvPr/>
          </p:nvPicPr>
          <p:blipFill>
            <a:blip r:embed="rId2">
              <a:extLst>
                <a:ext uri="{28A0092B-C50C-407E-A947-70E740481C1C}">
                  <a14:useLocalDpi xmlns:a14="http://schemas.microsoft.com/office/drawing/2010/main" val="0"/>
                </a:ext>
              </a:extLst>
            </a:blip>
            <a:srcRect l="67049" t="40744" b="31953"/>
            <a:stretch>
              <a:fillRect/>
            </a:stretch>
          </p:blipFill>
          <p:spPr bwMode="auto">
            <a:xfrm>
              <a:off x="2846574" y="4536350"/>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67" name="Picture 28" descr="interruptores.pdf">
              <a:extLst>
                <a:ext uri="{FF2B5EF4-FFF2-40B4-BE49-F238E27FC236}">
                  <a16:creationId xmlns:a16="http://schemas.microsoft.com/office/drawing/2014/main" id="{001CA3E3-6723-4348-B9F4-C6BCA67F04C1}"/>
                </a:ext>
              </a:extLst>
            </p:cNvPr>
            <p:cNvPicPr>
              <a:picLocks noChangeAspect="1"/>
            </p:cNvPicPr>
            <p:nvPr/>
          </p:nvPicPr>
          <p:blipFill>
            <a:blip r:embed="rId2">
              <a:extLst>
                <a:ext uri="{28A0092B-C50C-407E-A947-70E740481C1C}">
                  <a14:useLocalDpi xmlns:a14="http://schemas.microsoft.com/office/drawing/2010/main" val="0"/>
                </a:ext>
              </a:extLst>
            </a:blip>
            <a:srcRect l="67049" t="40744" b="31953"/>
            <a:stretch>
              <a:fillRect/>
            </a:stretch>
          </p:blipFill>
          <p:spPr bwMode="auto">
            <a:xfrm>
              <a:off x="843091" y="4536350"/>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109">
            <a:extLst>
              <a:ext uri="{FF2B5EF4-FFF2-40B4-BE49-F238E27FC236}">
                <a16:creationId xmlns:a16="http://schemas.microsoft.com/office/drawing/2014/main" id="{93F09BA2-0E30-ED44-880D-CCD1AC3EF02B}"/>
              </a:ext>
            </a:extLst>
          </p:cNvPr>
          <p:cNvGrpSpPr>
            <a:grpSpLocks/>
          </p:cNvGrpSpPr>
          <p:nvPr/>
        </p:nvGrpSpPr>
        <p:grpSpPr bwMode="auto">
          <a:xfrm>
            <a:off x="842963" y="5187950"/>
            <a:ext cx="2932112" cy="577850"/>
            <a:chOff x="843091" y="5188284"/>
            <a:chExt cx="2931655" cy="577517"/>
          </a:xfrm>
        </p:grpSpPr>
        <p:pic>
          <p:nvPicPr>
            <p:cNvPr id="12362" name="Picture 22" descr="interruptores.pdf">
              <a:extLst>
                <a:ext uri="{FF2B5EF4-FFF2-40B4-BE49-F238E27FC236}">
                  <a16:creationId xmlns:a16="http://schemas.microsoft.com/office/drawing/2014/main" id="{281CABE7-E0FA-FC40-8D71-0B0607018DE3}"/>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2860989" y="5435669"/>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63" name="Picture 23" descr="interruptores.pdf">
              <a:extLst>
                <a:ext uri="{FF2B5EF4-FFF2-40B4-BE49-F238E27FC236}">
                  <a16:creationId xmlns:a16="http://schemas.microsoft.com/office/drawing/2014/main" id="{1492D4DD-EC55-4E49-9197-2463E128179D}"/>
                </a:ext>
              </a:extLst>
            </p:cNvPr>
            <p:cNvPicPr>
              <a:picLocks noChangeAspect="1"/>
            </p:cNvPicPr>
            <p:nvPr/>
          </p:nvPicPr>
          <p:blipFill>
            <a:blip r:embed="rId2">
              <a:extLst>
                <a:ext uri="{28A0092B-C50C-407E-A947-70E740481C1C}">
                  <a14:useLocalDpi xmlns:a14="http://schemas.microsoft.com/office/drawing/2010/main" val="0"/>
                </a:ext>
              </a:extLst>
            </a:blip>
            <a:srcRect l="67049" t="40744" b="31953"/>
            <a:stretch>
              <a:fillRect/>
            </a:stretch>
          </p:blipFill>
          <p:spPr bwMode="auto">
            <a:xfrm>
              <a:off x="1863182" y="5188284"/>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64" name="Picture 29" descr="interruptores.pdf">
              <a:extLst>
                <a:ext uri="{FF2B5EF4-FFF2-40B4-BE49-F238E27FC236}">
                  <a16:creationId xmlns:a16="http://schemas.microsoft.com/office/drawing/2014/main" id="{69AC5CFF-AF66-794D-8579-253C601C2BF1}"/>
                </a:ext>
              </a:extLst>
            </p:cNvPr>
            <p:cNvPicPr>
              <a:picLocks noChangeAspect="1"/>
            </p:cNvPicPr>
            <p:nvPr/>
          </p:nvPicPr>
          <p:blipFill>
            <a:blip r:embed="rId3">
              <a:extLst>
                <a:ext uri="{28A0092B-C50C-407E-A947-70E740481C1C}">
                  <a14:useLocalDpi xmlns:a14="http://schemas.microsoft.com/office/drawing/2010/main" val="0"/>
                </a:ext>
              </a:extLst>
            </a:blip>
            <a:srcRect l="67049" t="40744" b="31953"/>
            <a:stretch>
              <a:fillRect/>
            </a:stretch>
          </p:blipFill>
          <p:spPr bwMode="auto">
            <a:xfrm>
              <a:off x="843091" y="5188284"/>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110">
            <a:extLst>
              <a:ext uri="{FF2B5EF4-FFF2-40B4-BE49-F238E27FC236}">
                <a16:creationId xmlns:a16="http://schemas.microsoft.com/office/drawing/2014/main" id="{1BA8C17B-E167-C74E-BBF3-32B8D8AAE4BC}"/>
              </a:ext>
            </a:extLst>
          </p:cNvPr>
          <p:cNvGrpSpPr>
            <a:grpSpLocks/>
          </p:cNvGrpSpPr>
          <p:nvPr/>
        </p:nvGrpSpPr>
        <p:grpSpPr bwMode="auto">
          <a:xfrm>
            <a:off x="842963" y="5873750"/>
            <a:ext cx="2946400" cy="577850"/>
            <a:chOff x="843091" y="5874083"/>
            <a:chExt cx="2946070" cy="577517"/>
          </a:xfrm>
        </p:grpSpPr>
        <p:pic>
          <p:nvPicPr>
            <p:cNvPr id="12359" name="Picture 24" descr="interruptores.pdf">
              <a:extLst>
                <a:ext uri="{FF2B5EF4-FFF2-40B4-BE49-F238E27FC236}">
                  <a16:creationId xmlns:a16="http://schemas.microsoft.com/office/drawing/2014/main" id="{12607108-7D22-174C-AC04-0DF415460CF9}"/>
                </a:ext>
              </a:extLst>
            </p:cNvPr>
            <p:cNvPicPr>
              <a:picLocks noChangeAspect="1"/>
            </p:cNvPicPr>
            <p:nvPr/>
          </p:nvPicPr>
          <p:blipFill>
            <a:blip r:embed="rId3">
              <a:extLst>
                <a:ext uri="{28A0092B-C50C-407E-A947-70E740481C1C}">
                  <a14:useLocalDpi xmlns:a14="http://schemas.microsoft.com/office/drawing/2010/main" val="0"/>
                </a:ext>
              </a:extLst>
            </a:blip>
            <a:srcRect l="67049" t="40744" b="31953"/>
            <a:stretch>
              <a:fillRect/>
            </a:stretch>
          </p:blipFill>
          <p:spPr bwMode="auto">
            <a:xfrm>
              <a:off x="1863182" y="58740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60" name="Picture 25" descr="interruptores.pdf">
              <a:extLst>
                <a:ext uri="{FF2B5EF4-FFF2-40B4-BE49-F238E27FC236}">
                  <a16:creationId xmlns:a16="http://schemas.microsoft.com/office/drawing/2014/main" id="{BD4EDB00-D156-B640-AAE4-24FB45D5A17E}"/>
                </a:ext>
              </a:extLst>
            </p:cNvPr>
            <p:cNvPicPr>
              <a:picLocks noChangeAspect="1"/>
            </p:cNvPicPr>
            <p:nvPr/>
          </p:nvPicPr>
          <p:blipFill>
            <a:blip r:embed="rId2">
              <a:extLst>
                <a:ext uri="{28A0092B-C50C-407E-A947-70E740481C1C}">
                  <a14:useLocalDpi xmlns:a14="http://schemas.microsoft.com/office/drawing/2010/main" val="0"/>
                </a:ext>
              </a:extLst>
            </a:blip>
            <a:srcRect l="67049" t="40744" b="31953"/>
            <a:stretch>
              <a:fillRect/>
            </a:stretch>
          </p:blipFill>
          <p:spPr bwMode="auto">
            <a:xfrm>
              <a:off x="2846574" y="58740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61" name="Picture 30" descr="interruptores.pdf">
              <a:extLst>
                <a:ext uri="{FF2B5EF4-FFF2-40B4-BE49-F238E27FC236}">
                  <a16:creationId xmlns:a16="http://schemas.microsoft.com/office/drawing/2014/main" id="{B461CCC3-3A3C-E74B-A9D0-762A1EFCBD77}"/>
                </a:ext>
              </a:extLst>
            </p:cNvPr>
            <p:cNvPicPr>
              <a:picLocks noChangeAspect="1"/>
            </p:cNvPicPr>
            <p:nvPr/>
          </p:nvPicPr>
          <p:blipFill>
            <a:blip r:embed="rId2">
              <a:extLst>
                <a:ext uri="{28A0092B-C50C-407E-A947-70E740481C1C}">
                  <a14:useLocalDpi xmlns:a14="http://schemas.microsoft.com/office/drawing/2010/main" val="0"/>
                </a:ext>
              </a:extLst>
            </a:blip>
            <a:srcRect l="67049" t="40744" b="31953"/>
            <a:stretch>
              <a:fillRect/>
            </a:stretch>
          </p:blipFill>
          <p:spPr bwMode="auto">
            <a:xfrm>
              <a:off x="843091" y="5874083"/>
              <a:ext cx="942587" cy="57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46">
            <a:extLst>
              <a:ext uri="{FF2B5EF4-FFF2-40B4-BE49-F238E27FC236}">
                <a16:creationId xmlns:a16="http://schemas.microsoft.com/office/drawing/2014/main" id="{12CDF49D-A3BE-0049-9CAC-0B09979364BE}"/>
              </a:ext>
            </a:extLst>
          </p:cNvPr>
          <p:cNvGrpSpPr>
            <a:grpSpLocks/>
          </p:cNvGrpSpPr>
          <p:nvPr/>
        </p:nvGrpSpPr>
        <p:grpSpPr bwMode="auto">
          <a:xfrm>
            <a:off x="4902201" y="1650999"/>
            <a:ext cx="1141456" cy="369332"/>
            <a:chOff x="4673600" y="1651000"/>
            <a:chExt cx="1141500" cy="368777"/>
          </a:xfrm>
        </p:grpSpPr>
        <p:sp>
          <p:nvSpPr>
            <p:cNvPr id="12356" name="TextBox 31">
              <a:extLst>
                <a:ext uri="{FF2B5EF4-FFF2-40B4-BE49-F238E27FC236}">
                  <a16:creationId xmlns:a16="http://schemas.microsoft.com/office/drawing/2014/main" id="{C3613171-C607-AC4C-8A25-AF18590CA1D0}"/>
                </a:ext>
              </a:extLst>
            </p:cNvPr>
            <p:cNvSpPr txBox="1">
              <a:spLocks noChangeArrowheads="1"/>
            </p:cNvSpPr>
            <p:nvPr/>
          </p:nvSpPr>
          <p:spPr bwMode="auto">
            <a:xfrm>
              <a:off x="4673600" y="1651000"/>
              <a:ext cx="303300"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2357" name="TextBox 32">
              <a:extLst>
                <a:ext uri="{FF2B5EF4-FFF2-40B4-BE49-F238E27FC236}">
                  <a16:creationId xmlns:a16="http://schemas.microsoft.com/office/drawing/2014/main" id="{B2796610-37B4-C344-9142-5C96E6D2CB47}"/>
                </a:ext>
              </a:extLst>
            </p:cNvPr>
            <p:cNvSpPr txBox="1">
              <a:spLocks noChangeArrowheads="1"/>
            </p:cNvSpPr>
            <p:nvPr/>
          </p:nvSpPr>
          <p:spPr bwMode="auto">
            <a:xfrm>
              <a:off x="5092700" y="1651000"/>
              <a:ext cx="303300"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2358" name="TextBox 33">
              <a:extLst>
                <a:ext uri="{FF2B5EF4-FFF2-40B4-BE49-F238E27FC236}">
                  <a16:creationId xmlns:a16="http://schemas.microsoft.com/office/drawing/2014/main" id="{A156BDFD-13EB-B642-8295-57543559E0FE}"/>
                </a:ext>
              </a:extLst>
            </p:cNvPr>
            <p:cNvSpPr txBox="1">
              <a:spLocks noChangeArrowheads="1"/>
            </p:cNvSpPr>
            <p:nvPr/>
          </p:nvSpPr>
          <p:spPr bwMode="auto">
            <a:xfrm>
              <a:off x="5511800" y="1651000"/>
              <a:ext cx="303300"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grpSp>
      <p:cxnSp>
        <p:nvCxnSpPr>
          <p:cNvPr id="36" name="Straight Arrow Connector 35">
            <a:extLst>
              <a:ext uri="{FF2B5EF4-FFF2-40B4-BE49-F238E27FC236}">
                <a16:creationId xmlns:a16="http://schemas.microsoft.com/office/drawing/2014/main" id="{FE7DFFBA-3ADF-6647-9508-641D44E15EDC}"/>
              </a:ext>
            </a:extLst>
          </p:cNvPr>
          <p:cNvCxnSpPr/>
          <p:nvPr/>
        </p:nvCxnSpPr>
        <p:spPr>
          <a:xfrm flipV="1">
            <a:off x="3949700" y="1854200"/>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2398978C-A0FA-7243-BAEB-30E3FB013A2B}"/>
              </a:ext>
            </a:extLst>
          </p:cNvPr>
          <p:cNvCxnSpPr/>
          <p:nvPr/>
        </p:nvCxnSpPr>
        <p:spPr>
          <a:xfrm flipV="1">
            <a:off x="3949700" y="248443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23954E20-307D-F243-8476-8795243A29A8}"/>
              </a:ext>
            </a:extLst>
          </p:cNvPr>
          <p:cNvCxnSpPr/>
          <p:nvPr/>
        </p:nvCxnSpPr>
        <p:spPr>
          <a:xfrm flipV="1">
            <a:off x="3949700" y="311308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55FBE17C-5CCC-5349-8BA2-10EF98838BC3}"/>
              </a:ext>
            </a:extLst>
          </p:cNvPr>
          <p:cNvCxnSpPr/>
          <p:nvPr/>
        </p:nvCxnSpPr>
        <p:spPr>
          <a:xfrm flipV="1">
            <a:off x="3949700" y="3743325"/>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554160DB-05E4-3E40-9DE5-ACB6DD64EB4E}"/>
              </a:ext>
            </a:extLst>
          </p:cNvPr>
          <p:cNvCxnSpPr/>
          <p:nvPr/>
        </p:nvCxnSpPr>
        <p:spPr>
          <a:xfrm flipV="1">
            <a:off x="3949700" y="4371975"/>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7B687E8E-9D96-894B-A284-448B97511343}"/>
              </a:ext>
            </a:extLst>
          </p:cNvPr>
          <p:cNvCxnSpPr/>
          <p:nvPr/>
        </p:nvCxnSpPr>
        <p:spPr>
          <a:xfrm flipV="1">
            <a:off x="3949700" y="5002213"/>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3E5749FF-29A7-A04F-B689-9428DD17B96B}"/>
              </a:ext>
            </a:extLst>
          </p:cNvPr>
          <p:cNvCxnSpPr/>
          <p:nvPr/>
        </p:nvCxnSpPr>
        <p:spPr>
          <a:xfrm flipV="1">
            <a:off x="3949700" y="5630863"/>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A636D57C-6A6D-D947-AE95-9682FF1CDC17}"/>
              </a:ext>
            </a:extLst>
          </p:cNvPr>
          <p:cNvCxnSpPr/>
          <p:nvPr/>
        </p:nvCxnSpPr>
        <p:spPr>
          <a:xfrm flipV="1">
            <a:off x="3949700" y="6261100"/>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nvGrpSpPr>
          <p:cNvPr id="12" name="Group 47">
            <a:extLst>
              <a:ext uri="{FF2B5EF4-FFF2-40B4-BE49-F238E27FC236}">
                <a16:creationId xmlns:a16="http://schemas.microsoft.com/office/drawing/2014/main" id="{55D2594E-F2FE-B744-98BD-187DB81F0572}"/>
              </a:ext>
            </a:extLst>
          </p:cNvPr>
          <p:cNvGrpSpPr>
            <a:grpSpLocks/>
          </p:cNvGrpSpPr>
          <p:nvPr/>
        </p:nvGrpSpPr>
        <p:grpSpPr bwMode="auto">
          <a:xfrm>
            <a:off x="4902201" y="2270125"/>
            <a:ext cx="1141456" cy="369332"/>
            <a:chOff x="4673600" y="1651000"/>
            <a:chExt cx="1141500" cy="370367"/>
          </a:xfrm>
        </p:grpSpPr>
        <p:sp>
          <p:nvSpPr>
            <p:cNvPr id="12353" name="TextBox 48">
              <a:extLst>
                <a:ext uri="{FF2B5EF4-FFF2-40B4-BE49-F238E27FC236}">
                  <a16:creationId xmlns:a16="http://schemas.microsoft.com/office/drawing/2014/main" id="{D10AB063-C4A9-AA4C-AAAC-480062A127B7}"/>
                </a:ext>
              </a:extLst>
            </p:cNvPr>
            <p:cNvSpPr txBox="1">
              <a:spLocks noChangeArrowheads="1"/>
            </p:cNvSpPr>
            <p:nvPr/>
          </p:nvSpPr>
          <p:spPr bwMode="auto">
            <a:xfrm>
              <a:off x="4673600" y="1651000"/>
              <a:ext cx="303300" cy="3703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2354" name="TextBox 49">
              <a:extLst>
                <a:ext uri="{FF2B5EF4-FFF2-40B4-BE49-F238E27FC236}">
                  <a16:creationId xmlns:a16="http://schemas.microsoft.com/office/drawing/2014/main" id="{2A6F5E28-876E-7B4F-9874-3B13CF1EB0F6}"/>
                </a:ext>
              </a:extLst>
            </p:cNvPr>
            <p:cNvSpPr txBox="1">
              <a:spLocks noChangeArrowheads="1"/>
            </p:cNvSpPr>
            <p:nvPr/>
          </p:nvSpPr>
          <p:spPr bwMode="auto">
            <a:xfrm>
              <a:off x="5092700" y="1651000"/>
              <a:ext cx="303300" cy="3703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2355" name="TextBox 50">
              <a:extLst>
                <a:ext uri="{FF2B5EF4-FFF2-40B4-BE49-F238E27FC236}">
                  <a16:creationId xmlns:a16="http://schemas.microsoft.com/office/drawing/2014/main" id="{AD41D831-ABD8-0543-A885-2E443EFA7B64}"/>
                </a:ext>
              </a:extLst>
            </p:cNvPr>
            <p:cNvSpPr txBox="1">
              <a:spLocks noChangeArrowheads="1"/>
            </p:cNvSpPr>
            <p:nvPr/>
          </p:nvSpPr>
          <p:spPr bwMode="auto">
            <a:xfrm>
              <a:off x="5511800" y="1651000"/>
              <a:ext cx="303300" cy="3703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grpSp>
      <p:grpSp>
        <p:nvGrpSpPr>
          <p:cNvPr id="13" name="Group 51">
            <a:extLst>
              <a:ext uri="{FF2B5EF4-FFF2-40B4-BE49-F238E27FC236}">
                <a16:creationId xmlns:a16="http://schemas.microsoft.com/office/drawing/2014/main" id="{4FC17113-4F68-2940-9C41-F9AD33D4A127}"/>
              </a:ext>
            </a:extLst>
          </p:cNvPr>
          <p:cNvGrpSpPr>
            <a:grpSpLocks/>
          </p:cNvGrpSpPr>
          <p:nvPr/>
        </p:nvGrpSpPr>
        <p:grpSpPr bwMode="auto">
          <a:xfrm>
            <a:off x="4902201" y="2887662"/>
            <a:ext cx="1141456" cy="369332"/>
            <a:chOff x="4673600" y="1651000"/>
            <a:chExt cx="1141500" cy="368778"/>
          </a:xfrm>
        </p:grpSpPr>
        <p:sp>
          <p:nvSpPr>
            <p:cNvPr id="12350" name="TextBox 52">
              <a:extLst>
                <a:ext uri="{FF2B5EF4-FFF2-40B4-BE49-F238E27FC236}">
                  <a16:creationId xmlns:a16="http://schemas.microsoft.com/office/drawing/2014/main" id="{02C45081-1C0F-1B41-9785-B1F5D4152E6A}"/>
                </a:ext>
              </a:extLst>
            </p:cNvPr>
            <p:cNvSpPr txBox="1">
              <a:spLocks noChangeArrowheads="1"/>
            </p:cNvSpPr>
            <p:nvPr/>
          </p:nvSpPr>
          <p:spPr bwMode="auto">
            <a:xfrm>
              <a:off x="4673600" y="1651000"/>
              <a:ext cx="303300"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2351" name="TextBox 53">
              <a:extLst>
                <a:ext uri="{FF2B5EF4-FFF2-40B4-BE49-F238E27FC236}">
                  <a16:creationId xmlns:a16="http://schemas.microsoft.com/office/drawing/2014/main" id="{79BA8A50-A552-6A4D-8B74-3D6B3702A2FE}"/>
                </a:ext>
              </a:extLst>
            </p:cNvPr>
            <p:cNvSpPr txBox="1">
              <a:spLocks noChangeArrowheads="1"/>
            </p:cNvSpPr>
            <p:nvPr/>
          </p:nvSpPr>
          <p:spPr bwMode="auto">
            <a:xfrm>
              <a:off x="5092700" y="1651000"/>
              <a:ext cx="303300"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2352" name="TextBox 54">
              <a:extLst>
                <a:ext uri="{FF2B5EF4-FFF2-40B4-BE49-F238E27FC236}">
                  <a16:creationId xmlns:a16="http://schemas.microsoft.com/office/drawing/2014/main" id="{9732916B-6282-8E47-9E1D-9796D5609BBF}"/>
                </a:ext>
              </a:extLst>
            </p:cNvPr>
            <p:cNvSpPr txBox="1">
              <a:spLocks noChangeArrowheads="1"/>
            </p:cNvSpPr>
            <p:nvPr/>
          </p:nvSpPr>
          <p:spPr bwMode="auto">
            <a:xfrm>
              <a:off x="5511800" y="1651000"/>
              <a:ext cx="303300"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grpSp>
      <p:grpSp>
        <p:nvGrpSpPr>
          <p:cNvPr id="14" name="Group 55">
            <a:extLst>
              <a:ext uri="{FF2B5EF4-FFF2-40B4-BE49-F238E27FC236}">
                <a16:creationId xmlns:a16="http://schemas.microsoft.com/office/drawing/2014/main" id="{44880357-2C13-064A-8FA6-C43BCAD603C6}"/>
              </a:ext>
            </a:extLst>
          </p:cNvPr>
          <p:cNvGrpSpPr>
            <a:grpSpLocks/>
          </p:cNvGrpSpPr>
          <p:nvPr/>
        </p:nvGrpSpPr>
        <p:grpSpPr bwMode="auto">
          <a:xfrm>
            <a:off x="4902201" y="3506787"/>
            <a:ext cx="1141456" cy="369332"/>
            <a:chOff x="4673600" y="1651000"/>
            <a:chExt cx="1141500" cy="368778"/>
          </a:xfrm>
        </p:grpSpPr>
        <p:sp>
          <p:nvSpPr>
            <p:cNvPr id="12347" name="TextBox 56">
              <a:extLst>
                <a:ext uri="{FF2B5EF4-FFF2-40B4-BE49-F238E27FC236}">
                  <a16:creationId xmlns:a16="http://schemas.microsoft.com/office/drawing/2014/main" id="{FFFD6E6E-844C-E441-BD53-6DAECFC3287A}"/>
                </a:ext>
              </a:extLst>
            </p:cNvPr>
            <p:cNvSpPr txBox="1">
              <a:spLocks noChangeArrowheads="1"/>
            </p:cNvSpPr>
            <p:nvPr/>
          </p:nvSpPr>
          <p:spPr bwMode="auto">
            <a:xfrm>
              <a:off x="4673600" y="1651000"/>
              <a:ext cx="303300"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2348" name="TextBox 57">
              <a:extLst>
                <a:ext uri="{FF2B5EF4-FFF2-40B4-BE49-F238E27FC236}">
                  <a16:creationId xmlns:a16="http://schemas.microsoft.com/office/drawing/2014/main" id="{80D889F1-BC1D-BD47-B328-67B65EA37D0A}"/>
                </a:ext>
              </a:extLst>
            </p:cNvPr>
            <p:cNvSpPr txBox="1">
              <a:spLocks noChangeArrowheads="1"/>
            </p:cNvSpPr>
            <p:nvPr/>
          </p:nvSpPr>
          <p:spPr bwMode="auto">
            <a:xfrm>
              <a:off x="5092700" y="1651000"/>
              <a:ext cx="303300"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2349" name="TextBox 58">
              <a:extLst>
                <a:ext uri="{FF2B5EF4-FFF2-40B4-BE49-F238E27FC236}">
                  <a16:creationId xmlns:a16="http://schemas.microsoft.com/office/drawing/2014/main" id="{6AE80242-023C-DC4C-AEDE-DCD3B0ADB94C}"/>
                </a:ext>
              </a:extLst>
            </p:cNvPr>
            <p:cNvSpPr txBox="1">
              <a:spLocks noChangeArrowheads="1"/>
            </p:cNvSpPr>
            <p:nvPr/>
          </p:nvSpPr>
          <p:spPr bwMode="auto">
            <a:xfrm>
              <a:off x="5511800" y="1651000"/>
              <a:ext cx="303300"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grpSp>
      <p:grpSp>
        <p:nvGrpSpPr>
          <p:cNvPr id="15" name="Group 59">
            <a:extLst>
              <a:ext uri="{FF2B5EF4-FFF2-40B4-BE49-F238E27FC236}">
                <a16:creationId xmlns:a16="http://schemas.microsoft.com/office/drawing/2014/main" id="{70DFFE31-0ED7-F047-BCF9-2B3A7EEA7A65}"/>
              </a:ext>
            </a:extLst>
          </p:cNvPr>
          <p:cNvGrpSpPr>
            <a:grpSpLocks/>
          </p:cNvGrpSpPr>
          <p:nvPr/>
        </p:nvGrpSpPr>
        <p:grpSpPr bwMode="auto">
          <a:xfrm>
            <a:off x="4902201" y="4125912"/>
            <a:ext cx="1141456" cy="369332"/>
            <a:chOff x="4673600" y="1651000"/>
            <a:chExt cx="1141500" cy="368778"/>
          </a:xfrm>
        </p:grpSpPr>
        <p:sp>
          <p:nvSpPr>
            <p:cNvPr id="12344" name="TextBox 60">
              <a:extLst>
                <a:ext uri="{FF2B5EF4-FFF2-40B4-BE49-F238E27FC236}">
                  <a16:creationId xmlns:a16="http://schemas.microsoft.com/office/drawing/2014/main" id="{745A5F76-375E-0648-BD51-9C86BB3B75E1}"/>
                </a:ext>
              </a:extLst>
            </p:cNvPr>
            <p:cNvSpPr txBox="1">
              <a:spLocks noChangeArrowheads="1"/>
            </p:cNvSpPr>
            <p:nvPr/>
          </p:nvSpPr>
          <p:spPr bwMode="auto">
            <a:xfrm>
              <a:off x="4673600" y="1651000"/>
              <a:ext cx="303300"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2345" name="TextBox 61">
              <a:extLst>
                <a:ext uri="{FF2B5EF4-FFF2-40B4-BE49-F238E27FC236}">
                  <a16:creationId xmlns:a16="http://schemas.microsoft.com/office/drawing/2014/main" id="{35743227-E0B6-4440-BEA0-8434D174E656}"/>
                </a:ext>
              </a:extLst>
            </p:cNvPr>
            <p:cNvSpPr txBox="1">
              <a:spLocks noChangeArrowheads="1"/>
            </p:cNvSpPr>
            <p:nvPr/>
          </p:nvSpPr>
          <p:spPr bwMode="auto">
            <a:xfrm>
              <a:off x="5092700" y="1651000"/>
              <a:ext cx="303300"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2346" name="TextBox 62">
              <a:extLst>
                <a:ext uri="{FF2B5EF4-FFF2-40B4-BE49-F238E27FC236}">
                  <a16:creationId xmlns:a16="http://schemas.microsoft.com/office/drawing/2014/main" id="{2567CC99-5C17-A844-BBD9-5441168EAF9F}"/>
                </a:ext>
              </a:extLst>
            </p:cNvPr>
            <p:cNvSpPr txBox="1">
              <a:spLocks noChangeArrowheads="1"/>
            </p:cNvSpPr>
            <p:nvPr/>
          </p:nvSpPr>
          <p:spPr bwMode="auto">
            <a:xfrm>
              <a:off x="5511800" y="1651000"/>
              <a:ext cx="303300" cy="368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grpSp>
      <p:grpSp>
        <p:nvGrpSpPr>
          <p:cNvPr id="16" name="Group 63">
            <a:extLst>
              <a:ext uri="{FF2B5EF4-FFF2-40B4-BE49-F238E27FC236}">
                <a16:creationId xmlns:a16="http://schemas.microsoft.com/office/drawing/2014/main" id="{35B5C0A4-66E4-294F-ABF2-25C53C7E4949}"/>
              </a:ext>
            </a:extLst>
          </p:cNvPr>
          <p:cNvGrpSpPr>
            <a:grpSpLocks/>
          </p:cNvGrpSpPr>
          <p:nvPr/>
        </p:nvGrpSpPr>
        <p:grpSpPr bwMode="auto">
          <a:xfrm>
            <a:off x="4902201" y="4745038"/>
            <a:ext cx="1141456" cy="369332"/>
            <a:chOff x="4673600" y="1651000"/>
            <a:chExt cx="1141500" cy="370367"/>
          </a:xfrm>
        </p:grpSpPr>
        <p:sp>
          <p:nvSpPr>
            <p:cNvPr id="12341" name="TextBox 64">
              <a:extLst>
                <a:ext uri="{FF2B5EF4-FFF2-40B4-BE49-F238E27FC236}">
                  <a16:creationId xmlns:a16="http://schemas.microsoft.com/office/drawing/2014/main" id="{5A4874EC-2F2D-254D-9A61-404584800A93}"/>
                </a:ext>
              </a:extLst>
            </p:cNvPr>
            <p:cNvSpPr txBox="1">
              <a:spLocks noChangeArrowheads="1"/>
            </p:cNvSpPr>
            <p:nvPr/>
          </p:nvSpPr>
          <p:spPr bwMode="auto">
            <a:xfrm>
              <a:off x="4673600" y="1651000"/>
              <a:ext cx="303300" cy="3703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2342" name="TextBox 65">
              <a:extLst>
                <a:ext uri="{FF2B5EF4-FFF2-40B4-BE49-F238E27FC236}">
                  <a16:creationId xmlns:a16="http://schemas.microsoft.com/office/drawing/2014/main" id="{85F8C9B7-3263-7340-8F1E-B7CB167B333F}"/>
                </a:ext>
              </a:extLst>
            </p:cNvPr>
            <p:cNvSpPr txBox="1">
              <a:spLocks noChangeArrowheads="1"/>
            </p:cNvSpPr>
            <p:nvPr/>
          </p:nvSpPr>
          <p:spPr bwMode="auto">
            <a:xfrm>
              <a:off x="5092700" y="1651000"/>
              <a:ext cx="303300" cy="3703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12343" name="TextBox 66">
              <a:extLst>
                <a:ext uri="{FF2B5EF4-FFF2-40B4-BE49-F238E27FC236}">
                  <a16:creationId xmlns:a16="http://schemas.microsoft.com/office/drawing/2014/main" id="{1BDC730E-DC0C-3A4D-AAB9-EE2AC4E0EE33}"/>
                </a:ext>
              </a:extLst>
            </p:cNvPr>
            <p:cNvSpPr txBox="1">
              <a:spLocks noChangeArrowheads="1"/>
            </p:cNvSpPr>
            <p:nvPr/>
          </p:nvSpPr>
          <p:spPr bwMode="auto">
            <a:xfrm>
              <a:off x="5511800" y="1651000"/>
              <a:ext cx="303300" cy="3703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grpSp>
      <p:grpSp>
        <p:nvGrpSpPr>
          <p:cNvPr id="17" name="Group 67">
            <a:extLst>
              <a:ext uri="{FF2B5EF4-FFF2-40B4-BE49-F238E27FC236}">
                <a16:creationId xmlns:a16="http://schemas.microsoft.com/office/drawing/2014/main" id="{79ABBD02-B2AC-5B49-923E-546C3341F3F9}"/>
              </a:ext>
            </a:extLst>
          </p:cNvPr>
          <p:cNvGrpSpPr>
            <a:grpSpLocks/>
          </p:cNvGrpSpPr>
          <p:nvPr/>
        </p:nvGrpSpPr>
        <p:grpSpPr bwMode="auto">
          <a:xfrm>
            <a:off x="4902201" y="5362574"/>
            <a:ext cx="1141456" cy="369332"/>
            <a:chOff x="4673600" y="1651000"/>
            <a:chExt cx="1141500" cy="368777"/>
          </a:xfrm>
        </p:grpSpPr>
        <p:sp>
          <p:nvSpPr>
            <p:cNvPr id="12338" name="TextBox 68">
              <a:extLst>
                <a:ext uri="{FF2B5EF4-FFF2-40B4-BE49-F238E27FC236}">
                  <a16:creationId xmlns:a16="http://schemas.microsoft.com/office/drawing/2014/main" id="{E6275BDA-1340-4346-A58B-D95D4CAE4F08}"/>
                </a:ext>
              </a:extLst>
            </p:cNvPr>
            <p:cNvSpPr txBox="1">
              <a:spLocks noChangeArrowheads="1"/>
            </p:cNvSpPr>
            <p:nvPr/>
          </p:nvSpPr>
          <p:spPr bwMode="auto">
            <a:xfrm>
              <a:off x="4673600" y="1651000"/>
              <a:ext cx="303300"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2339" name="TextBox 69">
              <a:extLst>
                <a:ext uri="{FF2B5EF4-FFF2-40B4-BE49-F238E27FC236}">
                  <a16:creationId xmlns:a16="http://schemas.microsoft.com/office/drawing/2014/main" id="{4A3A4D34-EF4F-1F42-880F-F119F587E06C}"/>
                </a:ext>
              </a:extLst>
            </p:cNvPr>
            <p:cNvSpPr txBox="1">
              <a:spLocks noChangeArrowheads="1"/>
            </p:cNvSpPr>
            <p:nvPr/>
          </p:nvSpPr>
          <p:spPr bwMode="auto">
            <a:xfrm>
              <a:off x="5092700" y="1651000"/>
              <a:ext cx="303300"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2340" name="TextBox 70">
              <a:extLst>
                <a:ext uri="{FF2B5EF4-FFF2-40B4-BE49-F238E27FC236}">
                  <a16:creationId xmlns:a16="http://schemas.microsoft.com/office/drawing/2014/main" id="{7133F072-9DAE-514E-B2DA-117024CDE9BD}"/>
                </a:ext>
              </a:extLst>
            </p:cNvPr>
            <p:cNvSpPr txBox="1">
              <a:spLocks noChangeArrowheads="1"/>
            </p:cNvSpPr>
            <p:nvPr/>
          </p:nvSpPr>
          <p:spPr bwMode="auto">
            <a:xfrm>
              <a:off x="5511800" y="1651000"/>
              <a:ext cx="303300"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grpSp>
      <p:grpSp>
        <p:nvGrpSpPr>
          <p:cNvPr id="18" name="Group 71">
            <a:extLst>
              <a:ext uri="{FF2B5EF4-FFF2-40B4-BE49-F238E27FC236}">
                <a16:creationId xmlns:a16="http://schemas.microsoft.com/office/drawing/2014/main" id="{3C7FD2B4-EF86-5045-B263-1F72D087F523}"/>
              </a:ext>
            </a:extLst>
          </p:cNvPr>
          <p:cNvGrpSpPr>
            <a:grpSpLocks/>
          </p:cNvGrpSpPr>
          <p:nvPr/>
        </p:nvGrpSpPr>
        <p:grpSpPr bwMode="auto">
          <a:xfrm>
            <a:off x="4902201" y="5981699"/>
            <a:ext cx="1141456" cy="369332"/>
            <a:chOff x="4673600" y="1651000"/>
            <a:chExt cx="1141500" cy="368777"/>
          </a:xfrm>
        </p:grpSpPr>
        <p:sp>
          <p:nvSpPr>
            <p:cNvPr id="12335" name="TextBox 72">
              <a:extLst>
                <a:ext uri="{FF2B5EF4-FFF2-40B4-BE49-F238E27FC236}">
                  <a16:creationId xmlns:a16="http://schemas.microsoft.com/office/drawing/2014/main" id="{AB381CA5-D437-8B4A-8823-13D04B7E49A1}"/>
                </a:ext>
              </a:extLst>
            </p:cNvPr>
            <p:cNvSpPr txBox="1">
              <a:spLocks noChangeArrowheads="1"/>
            </p:cNvSpPr>
            <p:nvPr/>
          </p:nvSpPr>
          <p:spPr bwMode="auto">
            <a:xfrm>
              <a:off x="4673600" y="1651000"/>
              <a:ext cx="303300"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2336" name="TextBox 73">
              <a:extLst>
                <a:ext uri="{FF2B5EF4-FFF2-40B4-BE49-F238E27FC236}">
                  <a16:creationId xmlns:a16="http://schemas.microsoft.com/office/drawing/2014/main" id="{331DD7C3-E28C-CD48-A491-F83E44FBBC23}"/>
                </a:ext>
              </a:extLst>
            </p:cNvPr>
            <p:cNvSpPr txBox="1">
              <a:spLocks noChangeArrowheads="1"/>
            </p:cNvSpPr>
            <p:nvPr/>
          </p:nvSpPr>
          <p:spPr bwMode="auto">
            <a:xfrm>
              <a:off x="5092700" y="1651000"/>
              <a:ext cx="303300"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12337" name="TextBox 74">
              <a:extLst>
                <a:ext uri="{FF2B5EF4-FFF2-40B4-BE49-F238E27FC236}">
                  <a16:creationId xmlns:a16="http://schemas.microsoft.com/office/drawing/2014/main" id="{B9695997-BDA0-8049-A871-FEAD69EBBCD4}"/>
                </a:ext>
              </a:extLst>
            </p:cNvPr>
            <p:cNvSpPr txBox="1">
              <a:spLocks noChangeArrowheads="1"/>
            </p:cNvSpPr>
            <p:nvPr/>
          </p:nvSpPr>
          <p:spPr bwMode="auto">
            <a:xfrm>
              <a:off x="5511800" y="1651000"/>
              <a:ext cx="303300" cy="368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grpSp>
      <p:sp>
        <p:nvSpPr>
          <p:cNvPr id="12317" name="TextBox 75">
            <a:extLst>
              <a:ext uri="{FF2B5EF4-FFF2-40B4-BE49-F238E27FC236}">
                <a16:creationId xmlns:a16="http://schemas.microsoft.com/office/drawing/2014/main" id="{2FBB34B8-23DE-0642-B3F0-5B96A8F708BD}"/>
              </a:ext>
            </a:extLst>
          </p:cNvPr>
          <p:cNvSpPr txBox="1">
            <a:spLocks noChangeArrowheads="1"/>
          </p:cNvSpPr>
          <p:nvPr/>
        </p:nvSpPr>
        <p:spPr bwMode="auto">
          <a:xfrm>
            <a:off x="4787900" y="1155700"/>
            <a:ext cx="1449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600" b="0" dirty="0">
                <a:latin typeface="Myriad Pro" panose="020B0503030403020204" pitchFamily="34" charset="0"/>
                <a:cs typeface="Myanmar Text" panose="020B0502040204020203" pitchFamily="34" charset="0"/>
              </a:rPr>
              <a:t>Código </a:t>
            </a:r>
            <a:r>
              <a:rPr lang="en-US" altLang="es-CL" sz="1600" b="0" dirty="0" err="1">
                <a:latin typeface="Myriad Pro" panose="020B0503030403020204" pitchFamily="34" charset="0"/>
                <a:cs typeface="Myanmar Text" panose="020B0502040204020203" pitchFamily="34" charset="0"/>
              </a:rPr>
              <a:t>Binario</a:t>
            </a:r>
            <a:endParaRPr lang="en-US" altLang="es-CL" sz="1600" b="0" dirty="0">
              <a:latin typeface="Myriad Pro" panose="020B0503030403020204" pitchFamily="34" charset="0"/>
              <a:cs typeface="Myanmar Text" panose="020B0502040204020203" pitchFamily="34" charset="0"/>
            </a:endParaRPr>
          </a:p>
        </p:txBody>
      </p:sp>
      <p:cxnSp>
        <p:nvCxnSpPr>
          <p:cNvPr id="77" name="Straight Arrow Connector 76">
            <a:extLst>
              <a:ext uri="{FF2B5EF4-FFF2-40B4-BE49-F238E27FC236}">
                <a16:creationId xmlns:a16="http://schemas.microsoft.com/office/drawing/2014/main" id="{2B8865A3-9B50-EB46-8C36-75145C816051}"/>
              </a:ext>
            </a:extLst>
          </p:cNvPr>
          <p:cNvCxnSpPr/>
          <p:nvPr/>
        </p:nvCxnSpPr>
        <p:spPr>
          <a:xfrm flipV="1">
            <a:off x="6210300" y="1828800"/>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EA334760-D144-314D-A758-49D070594283}"/>
              </a:ext>
            </a:extLst>
          </p:cNvPr>
          <p:cNvCxnSpPr/>
          <p:nvPr/>
        </p:nvCxnSpPr>
        <p:spPr>
          <a:xfrm flipV="1">
            <a:off x="6210300" y="245903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B6737B44-B82E-5C40-9C34-3FC3F9CEFA30}"/>
              </a:ext>
            </a:extLst>
          </p:cNvPr>
          <p:cNvCxnSpPr/>
          <p:nvPr/>
        </p:nvCxnSpPr>
        <p:spPr>
          <a:xfrm flipV="1">
            <a:off x="6210300" y="3087688"/>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EF8877C5-CB96-8540-BF3D-BC07BCB4868B}"/>
              </a:ext>
            </a:extLst>
          </p:cNvPr>
          <p:cNvCxnSpPr/>
          <p:nvPr/>
        </p:nvCxnSpPr>
        <p:spPr>
          <a:xfrm flipV="1">
            <a:off x="6210300" y="3717925"/>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1" name="Straight Arrow Connector 80">
            <a:extLst>
              <a:ext uri="{FF2B5EF4-FFF2-40B4-BE49-F238E27FC236}">
                <a16:creationId xmlns:a16="http://schemas.microsoft.com/office/drawing/2014/main" id="{FB2D573C-17B8-9448-A9FF-3273C8FAF06A}"/>
              </a:ext>
            </a:extLst>
          </p:cNvPr>
          <p:cNvCxnSpPr/>
          <p:nvPr/>
        </p:nvCxnSpPr>
        <p:spPr>
          <a:xfrm flipV="1">
            <a:off x="6210300" y="4346575"/>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3B46D077-3DA4-A140-BE28-968EFB040289}"/>
              </a:ext>
            </a:extLst>
          </p:cNvPr>
          <p:cNvCxnSpPr/>
          <p:nvPr/>
        </p:nvCxnSpPr>
        <p:spPr>
          <a:xfrm flipV="1">
            <a:off x="6210300" y="4976813"/>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7075FE47-FFA1-644D-9F97-09C86F245D49}"/>
              </a:ext>
            </a:extLst>
          </p:cNvPr>
          <p:cNvCxnSpPr/>
          <p:nvPr/>
        </p:nvCxnSpPr>
        <p:spPr>
          <a:xfrm flipV="1">
            <a:off x="6210300" y="5605463"/>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33AC9DDB-73EF-3144-9E9D-9D194FFE4372}"/>
              </a:ext>
            </a:extLst>
          </p:cNvPr>
          <p:cNvCxnSpPr/>
          <p:nvPr/>
        </p:nvCxnSpPr>
        <p:spPr>
          <a:xfrm flipV="1">
            <a:off x="6210300" y="6235700"/>
            <a:ext cx="749300"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88" name="TextBox 87">
            <a:extLst>
              <a:ext uri="{FF2B5EF4-FFF2-40B4-BE49-F238E27FC236}">
                <a16:creationId xmlns:a16="http://schemas.microsoft.com/office/drawing/2014/main" id="{32EDDF71-F651-6D44-9AB2-BA8C8774442B}"/>
              </a:ext>
            </a:extLst>
          </p:cNvPr>
          <p:cNvSpPr txBox="1">
            <a:spLocks noChangeArrowheads="1"/>
          </p:cNvSpPr>
          <p:nvPr/>
        </p:nvSpPr>
        <p:spPr bwMode="auto">
          <a:xfrm>
            <a:off x="7429500" y="1651000"/>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0</a:t>
            </a:r>
          </a:p>
        </p:txBody>
      </p:sp>
      <p:sp>
        <p:nvSpPr>
          <p:cNvPr id="89" name="TextBox 88">
            <a:extLst>
              <a:ext uri="{FF2B5EF4-FFF2-40B4-BE49-F238E27FC236}">
                <a16:creationId xmlns:a16="http://schemas.microsoft.com/office/drawing/2014/main" id="{3F1070A4-57B6-2F4E-8A50-DD2739BE59D5}"/>
              </a:ext>
            </a:extLst>
          </p:cNvPr>
          <p:cNvSpPr txBox="1">
            <a:spLocks noChangeArrowheads="1"/>
          </p:cNvSpPr>
          <p:nvPr/>
        </p:nvSpPr>
        <p:spPr bwMode="auto">
          <a:xfrm>
            <a:off x="7429500" y="2270125"/>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1</a:t>
            </a:r>
          </a:p>
        </p:txBody>
      </p:sp>
      <p:sp>
        <p:nvSpPr>
          <p:cNvPr id="90" name="TextBox 89">
            <a:extLst>
              <a:ext uri="{FF2B5EF4-FFF2-40B4-BE49-F238E27FC236}">
                <a16:creationId xmlns:a16="http://schemas.microsoft.com/office/drawing/2014/main" id="{AA391303-2B76-9F4F-9488-798D5337EB0F}"/>
              </a:ext>
            </a:extLst>
          </p:cNvPr>
          <p:cNvSpPr txBox="1">
            <a:spLocks noChangeArrowheads="1"/>
          </p:cNvSpPr>
          <p:nvPr/>
        </p:nvSpPr>
        <p:spPr bwMode="auto">
          <a:xfrm>
            <a:off x="7429500" y="2887663"/>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2</a:t>
            </a:r>
          </a:p>
        </p:txBody>
      </p:sp>
      <p:sp>
        <p:nvSpPr>
          <p:cNvPr id="91" name="TextBox 90">
            <a:extLst>
              <a:ext uri="{FF2B5EF4-FFF2-40B4-BE49-F238E27FC236}">
                <a16:creationId xmlns:a16="http://schemas.microsoft.com/office/drawing/2014/main" id="{8B0D89F0-3729-0241-9C37-E60C0F4A1D85}"/>
              </a:ext>
            </a:extLst>
          </p:cNvPr>
          <p:cNvSpPr txBox="1">
            <a:spLocks noChangeArrowheads="1"/>
          </p:cNvSpPr>
          <p:nvPr/>
        </p:nvSpPr>
        <p:spPr bwMode="auto">
          <a:xfrm>
            <a:off x="7429500" y="3506788"/>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3</a:t>
            </a:r>
          </a:p>
        </p:txBody>
      </p:sp>
      <p:sp>
        <p:nvSpPr>
          <p:cNvPr id="92" name="TextBox 91">
            <a:extLst>
              <a:ext uri="{FF2B5EF4-FFF2-40B4-BE49-F238E27FC236}">
                <a16:creationId xmlns:a16="http://schemas.microsoft.com/office/drawing/2014/main" id="{BD7C27C1-CF73-F443-8F01-E0C054F23658}"/>
              </a:ext>
            </a:extLst>
          </p:cNvPr>
          <p:cNvSpPr txBox="1">
            <a:spLocks noChangeArrowheads="1"/>
          </p:cNvSpPr>
          <p:nvPr/>
        </p:nvSpPr>
        <p:spPr bwMode="auto">
          <a:xfrm>
            <a:off x="7429500" y="4125913"/>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4</a:t>
            </a:r>
          </a:p>
        </p:txBody>
      </p:sp>
      <p:sp>
        <p:nvSpPr>
          <p:cNvPr id="93" name="TextBox 92">
            <a:extLst>
              <a:ext uri="{FF2B5EF4-FFF2-40B4-BE49-F238E27FC236}">
                <a16:creationId xmlns:a16="http://schemas.microsoft.com/office/drawing/2014/main" id="{73B3DD35-4F2C-0B4B-B662-6B6046662051}"/>
              </a:ext>
            </a:extLst>
          </p:cNvPr>
          <p:cNvSpPr txBox="1">
            <a:spLocks noChangeArrowheads="1"/>
          </p:cNvSpPr>
          <p:nvPr/>
        </p:nvSpPr>
        <p:spPr bwMode="auto">
          <a:xfrm>
            <a:off x="7429500" y="4745038"/>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5</a:t>
            </a:r>
          </a:p>
        </p:txBody>
      </p:sp>
      <p:sp>
        <p:nvSpPr>
          <p:cNvPr id="94" name="TextBox 93">
            <a:extLst>
              <a:ext uri="{FF2B5EF4-FFF2-40B4-BE49-F238E27FC236}">
                <a16:creationId xmlns:a16="http://schemas.microsoft.com/office/drawing/2014/main" id="{4A699C1D-87C7-134D-83FE-84F2E53A33DB}"/>
              </a:ext>
            </a:extLst>
          </p:cNvPr>
          <p:cNvSpPr txBox="1">
            <a:spLocks noChangeArrowheads="1"/>
          </p:cNvSpPr>
          <p:nvPr/>
        </p:nvSpPr>
        <p:spPr bwMode="auto">
          <a:xfrm>
            <a:off x="7429500" y="5362575"/>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6</a:t>
            </a:r>
          </a:p>
        </p:txBody>
      </p:sp>
      <p:sp>
        <p:nvSpPr>
          <p:cNvPr id="95" name="TextBox 94">
            <a:extLst>
              <a:ext uri="{FF2B5EF4-FFF2-40B4-BE49-F238E27FC236}">
                <a16:creationId xmlns:a16="http://schemas.microsoft.com/office/drawing/2014/main" id="{A065037F-B3C6-2047-BB85-5F2B6FC3B69A}"/>
              </a:ext>
            </a:extLst>
          </p:cNvPr>
          <p:cNvSpPr txBox="1">
            <a:spLocks noChangeArrowheads="1"/>
          </p:cNvSpPr>
          <p:nvPr/>
        </p:nvSpPr>
        <p:spPr bwMode="auto">
          <a:xfrm>
            <a:off x="7429500" y="5981700"/>
            <a:ext cx="303288"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800" b="0">
                <a:latin typeface="Myriad Pro" panose="020B0503030403020204" pitchFamily="34" charset="0"/>
              </a:rPr>
              <a:t>7</a:t>
            </a:r>
          </a:p>
        </p:txBody>
      </p:sp>
      <p:sp>
        <p:nvSpPr>
          <p:cNvPr id="12334" name="TextBox 98">
            <a:extLst>
              <a:ext uri="{FF2B5EF4-FFF2-40B4-BE49-F238E27FC236}">
                <a16:creationId xmlns:a16="http://schemas.microsoft.com/office/drawing/2014/main" id="{136148DD-DF58-9F40-A994-40E291215D8E}"/>
              </a:ext>
            </a:extLst>
          </p:cNvPr>
          <p:cNvSpPr txBox="1">
            <a:spLocks noChangeArrowheads="1"/>
          </p:cNvSpPr>
          <p:nvPr/>
        </p:nvSpPr>
        <p:spPr bwMode="auto">
          <a:xfrm>
            <a:off x="6891338" y="1155700"/>
            <a:ext cx="1643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600" b="0">
                <a:latin typeface="Myriad Pro" panose="020B0503030403020204" pitchFamily="34" charset="0"/>
                <a:cs typeface="Myanmar Text" panose="020B0502040204020203" pitchFamily="34" charset="0"/>
              </a:rPr>
              <a:t>Número decimal</a:t>
            </a:r>
          </a:p>
        </p:txBody>
      </p:sp>
      <p:sp>
        <p:nvSpPr>
          <p:cNvPr id="23" name="Marcador de pie de página 22">
            <a:extLst>
              <a:ext uri="{FF2B5EF4-FFF2-40B4-BE49-F238E27FC236}">
                <a16:creationId xmlns:a16="http://schemas.microsoft.com/office/drawing/2014/main" id="{BB22602D-527B-CE57-F4A3-A276EF24E552}"/>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103754033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0-#ppt_w/2"/>
                                          </p:val>
                                        </p:tav>
                                        <p:tav tm="100000">
                                          <p:val>
                                            <p:strVal val="#ppt_x"/>
                                          </p:val>
                                        </p:tav>
                                      </p:tavLst>
                                    </p:anim>
                                    <p:anim calcmode="lin" valueType="num">
                                      <p:cBhvr additive="base">
                                        <p:cTn id="13"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77"/>
                                        </p:tgtEl>
                                        <p:attrNameLst>
                                          <p:attrName>style.visibility</p:attrName>
                                        </p:attrNameLst>
                                      </p:cBhvr>
                                      <p:to>
                                        <p:strVal val="visible"/>
                                      </p:to>
                                    </p:set>
                                    <p:anim calcmode="lin" valueType="num">
                                      <p:cBhvr additive="base">
                                        <p:cTn id="23" dur="500" fill="hold"/>
                                        <p:tgtEl>
                                          <p:spTgt spid="77"/>
                                        </p:tgtEl>
                                        <p:attrNameLst>
                                          <p:attrName>ppt_x</p:attrName>
                                        </p:attrNameLst>
                                      </p:cBhvr>
                                      <p:tavLst>
                                        <p:tav tm="0">
                                          <p:val>
                                            <p:strVal val="0-#ppt_w/2"/>
                                          </p:val>
                                        </p:tav>
                                        <p:tav tm="100000">
                                          <p:val>
                                            <p:strVal val="#ppt_x"/>
                                          </p:val>
                                        </p:tav>
                                      </p:tavLst>
                                    </p:anim>
                                    <p:anim calcmode="lin" valueType="num">
                                      <p:cBhvr additive="base">
                                        <p:cTn id="24"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dissolve">
                                      <p:cBhvr>
                                        <p:cTn id="29" dur="500"/>
                                        <p:tgtEl>
                                          <p:spTgt spid="8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dissolve">
                                      <p:cBhvr>
                                        <p:cTn id="34" dur="500"/>
                                        <p:tgtEl>
                                          <p:spTgt spid="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accel="50000" decel="5000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0-#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dissolve">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8" accel="50000" decel="50000" fill="hold" nodeType="clickEffect">
                                  <p:stCondLst>
                                    <p:cond delay="0"/>
                                  </p:stCondLst>
                                  <p:childTnLst>
                                    <p:set>
                                      <p:cBhvr>
                                        <p:cTn id="49" dur="1" fill="hold">
                                          <p:stCondLst>
                                            <p:cond delay="0"/>
                                          </p:stCondLst>
                                        </p:cTn>
                                        <p:tgtEl>
                                          <p:spTgt spid="78"/>
                                        </p:tgtEl>
                                        <p:attrNameLst>
                                          <p:attrName>style.visibility</p:attrName>
                                        </p:attrNameLst>
                                      </p:cBhvr>
                                      <p:to>
                                        <p:strVal val="visible"/>
                                      </p:to>
                                    </p:set>
                                    <p:anim calcmode="lin" valueType="num">
                                      <p:cBhvr additive="base">
                                        <p:cTn id="50" dur="500" fill="hold"/>
                                        <p:tgtEl>
                                          <p:spTgt spid="78"/>
                                        </p:tgtEl>
                                        <p:attrNameLst>
                                          <p:attrName>ppt_x</p:attrName>
                                        </p:attrNameLst>
                                      </p:cBhvr>
                                      <p:tavLst>
                                        <p:tav tm="0">
                                          <p:val>
                                            <p:strVal val="0-#ppt_w/2"/>
                                          </p:val>
                                        </p:tav>
                                        <p:tav tm="100000">
                                          <p:val>
                                            <p:strVal val="#ppt_x"/>
                                          </p:val>
                                        </p:tav>
                                      </p:tavLst>
                                    </p:anim>
                                    <p:anim calcmode="lin" valueType="num">
                                      <p:cBhvr additive="base">
                                        <p:cTn id="51"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dissolve">
                                      <p:cBhvr>
                                        <p:cTn id="56" dur="500"/>
                                        <p:tgtEl>
                                          <p:spTgt spid="8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9" presetClass="entr" presetSubtype="0"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dissolve">
                                      <p:cBhvr>
                                        <p:cTn id="61" dur="500"/>
                                        <p:tgtEl>
                                          <p:spTgt spid="4"/>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accel="50000" decel="50000" fill="hold" nodeType="click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additive="base">
                                        <p:cTn id="66" dur="500" fill="hold"/>
                                        <p:tgtEl>
                                          <p:spTgt spid="38"/>
                                        </p:tgtEl>
                                        <p:attrNameLst>
                                          <p:attrName>ppt_x</p:attrName>
                                        </p:attrNameLst>
                                      </p:cBhvr>
                                      <p:tavLst>
                                        <p:tav tm="0">
                                          <p:val>
                                            <p:strVal val="0-#ppt_w/2"/>
                                          </p:val>
                                        </p:tav>
                                        <p:tav tm="100000">
                                          <p:val>
                                            <p:strVal val="#ppt_x"/>
                                          </p:val>
                                        </p:tav>
                                      </p:tavLst>
                                    </p:anim>
                                    <p:anim calcmode="lin" valueType="num">
                                      <p:cBhvr additive="base">
                                        <p:cTn id="67"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dissolve">
                                      <p:cBhvr>
                                        <p:cTn id="72" dur="500"/>
                                        <p:tgtEl>
                                          <p:spTgt spid="1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8" accel="50000" decel="50000" fill="hold" nodeType="clickEffect">
                                  <p:stCondLst>
                                    <p:cond delay="0"/>
                                  </p:stCondLst>
                                  <p:childTnLst>
                                    <p:set>
                                      <p:cBhvr>
                                        <p:cTn id="76" dur="1" fill="hold">
                                          <p:stCondLst>
                                            <p:cond delay="0"/>
                                          </p:stCondLst>
                                        </p:cTn>
                                        <p:tgtEl>
                                          <p:spTgt spid="79"/>
                                        </p:tgtEl>
                                        <p:attrNameLst>
                                          <p:attrName>style.visibility</p:attrName>
                                        </p:attrNameLst>
                                      </p:cBhvr>
                                      <p:to>
                                        <p:strVal val="visible"/>
                                      </p:to>
                                    </p:set>
                                    <p:anim calcmode="lin" valueType="num">
                                      <p:cBhvr additive="base">
                                        <p:cTn id="77" dur="500" fill="hold"/>
                                        <p:tgtEl>
                                          <p:spTgt spid="79"/>
                                        </p:tgtEl>
                                        <p:attrNameLst>
                                          <p:attrName>ppt_x</p:attrName>
                                        </p:attrNameLst>
                                      </p:cBhvr>
                                      <p:tavLst>
                                        <p:tav tm="0">
                                          <p:val>
                                            <p:strVal val="0-#ppt_w/2"/>
                                          </p:val>
                                        </p:tav>
                                        <p:tav tm="100000">
                                          <p:val>
                                            <p:strVal val="#ppt_x"/>
                                          </p:val>
                                        </p:tav>
                                      </p:tavLst>
                                    </p:anim>
                                    <p:anim calcmode="lin" valueType="num">
                                      <p:cBhvr additive="base">
                                        <p:cTn id="78"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9" presetClass="entr" presetSubtype="0" fill="hold" grpId="0" nodeType="click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dissolve">
                                      <p:cBhvr>
                                        <p:cTn id="83" dur="500"/>
                                        <p:tgtEl>
                                          <p:spTgt spid="90"/>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9" presetClass="entr" presetSubtype="0" fill="hold" nodeType="clickEffect">
                                  <p:stCondLst>
                                    <p:cond delay="0"/>
                                  </p:stCondLst>
                                  <p:childTnLst>
                                    <p:set>
                                      <p:cBhvr>
                                        <p:cTn id="87" dur="1" fill="hold">
                                          <p:stCondLst>
                                            <p:cond delay="0"/>
                                          </p:stCondLst>
                                        </p:cTn>
                                        <p:tgtEl>
                                          <p:spTgt spid="6"/>
                                        </p:tgtEl>
                                        <p:attrNameLst>
                                          <p:attrName>style.visibility</p:attrName>
                                        </p:attrNameLst>
                                      </p:cBhvr>
                                      <p:to>
                                        <p:strVal val="visible"/>
                                      </p:to>
                                    </p:set>
                                    <p:animEffect transition="in" filter="dissolve">
                                      <p:cBhvr>
                                        <p:cTn id="88" dur="500"/>
                                        <p:tgtEl>
                                          <p:spTgt spid="6"/>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8" accel="50000" decel="50000" fill="hold" nodeType="clickEffect">
                                  <p:stCondLst>
                                    <p:cond delay="0"/>
                                  </p:stCondLst>
                                  <p:childTnLst>
                                    <p:set>
                                      <p:cBhvr>
                                        <p:cTn id="92" dur="1" fill="hold">
                                          <p:stCondLst>
                                            <p:cond delay="0"/>
                                          </p:stCondLst>
                                        </p:cTn>
                                        <p:tgtEl>
                                          <p:spTgt spid="39"/>
                                        </p:tgtEl>
                                        <p:attrNameLst>
                                          <p:attrName>style.visibility</p:attrName>
                                        </p:attrNameLst>
                                      </p:cBhvr>
                                      <p:to>
                                        <p:strVal val="visible"/>
                                      </p:to>
                                    </p:set>
                                    <p:anim calcmode="lin" valueType="num">
                                      <p:cBhvr additive="base">
                                        <p:cTn id="93" dur="500" fill="hold"/>
                                        <p:tgtEl>
                                          <p:spTgt spid="39"/>
                                        </p:tgtEl>
                                        <p:attrNameLst>
                                          <p:attrName>ppt_x</p:attrName>
                                        </p:attrNameLst>
                                      </p:cBhvr>
                                      <p:tavLst>
                                        <p:tav tm="0">
                                          <p:val>
                                            <p:strVal val="0-#ppt_w/2"/>
                                          </p:val>
                                        </p:tav>
                                        <p:tav tm="100000">
                                          <p:val>
                                            <p:strVal val="#ppt_x"/>
                                          </p:val>
                                        </p:tav>
                                      </p:tavLst>
                                    </p:anim>
                                    <p:anim calcmode="lin" valueType="num">
                                      <p:cBhvr additive="base">
                                        <p:cTn id="94"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9" presetClass="entr" presetSubtype="0" fill="hold" nodeType="click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dissolve">
                                      <p:cBhvr>
                                        <p:cTn id="99" dur="500"/>
                                        <p:tgtEl>
                                          <p:spTgt spid="14"/>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2" presetClass="entr" presetSubtype="8" accel="50000" decel="50000" fill="hold" nodeType="clickEffect">
                                  <p:stCondLst>
                                    <p:cond delay="0"/>
                                  </p:stCondLst>
                                  <p:childTnLst>
                                    <p:set>
                                      <p:cBhvr>
                                        <p:cTn id="103" dur="1" fill="hold">
                                          <p:stCondLst>
                                            <p:cond delay="0"/>
                                          </p:stCondLst>
                                        </p:cTn>
                                        <p:tgtEl>
                                          <p:spTgt spid="80"/>
                                        </p:tgtEl>
                                        <p:attrNameLst>
                                          <p:attrName>style.visibility</p:attrName>
                                        </p:attrNameLst>
                                      </p:cBhvr>
                                      <p:to>
                                        <p:strVal val="visible"/>
                                      </p:to>
                                    </p:set>
                                    <p:anim calcmode="lin" valueType="num">
                                      <p:cBhvr additive="base">
                                        <p:cTn id="104" dur="500" fill="hold"/>
                                        <p:tgtEl>
                                          <p:spTgt spid="80"/>
                                        </p:tgtEl>
                                        <p:attrNameLst>
                                          <p:attrName>ppt_x</p:attrName>
                                        </p:attrNameLst>
                                      </p:cBhvr>
                                      <p:tavLst>
                                        <p:tav tm="0">
                                          <p:val>
                                            <p:strVal val="0-#ppt_w/2"/>
                                          </p:val>
                                        </p:tav>
                                        <p:tav tm="100000">
                                          <p:val>
                                            <p:strVal val="#ppt_x"/>
                                          </p:val>
                                        </p:tav>
                                      </p:tavLst>
                                    </p:anim>
                                    <p:anim calcmode="lin" valueType="num">
                                      <p:cBhvr additive="base">
                                        <p:cTn id="105"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106" fill="hold" nodeType="clickPar">
                      <p:stCondLst>
                        <p:cond delay="indefinite"/>
                      </p:stCondLst>
                      <p:childTnLst>
                        <p:par>
                          <p:cTn id="107" fill="hold" nodeType="withGroup">
                            <p:stCondLst>
                              <p:cond delay="0"/>
                            </p:stCondLst>
                            <p:childTnLst>
                              <p:par>
                                <p:cTn id="108" presetID="9" presetClass="entr" presetSubtype="0" fill="hold" grpId="0" nodeType="clickEffect">
                                  <p:stCondLst>
                                    <p:cond delay="0"/>
                                  </p:stCondLst>
                                  <p:childTnLst>
                                    <p:set>
                                      <p:cBhvr>
                                        <p:cTn id="109" dur="1" fill="hold">
                                          <p:stCondLst>
                                            <p:cond delay="0"/>
                                          </p:stCondLst>
                                        </p:cTn>
                                        <p:tgtEl>
                                          <p:spTgt spid="91"/>
                                        </p:tgtEl>
                                        <p:attrNameLst>
                                          <p:attrName>style.visibility</p:attrName>
                                        </p:attrNameLst>
                                      </p:cBhvr>
                                      <p:to>
                                        <p:strVal val="visible"/>
                                      </p:to>
                                    </p:set>
                                    <p:animEffect transition="in" filter="dissolve">
                                      <p:cBhvr>
                                        <p:cTn id="110" dur="500"/>
                                        <p:tgtEl>
                                          <p:spTgt spid="91"/>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9" presetClass="entr" presetSubtype="0" fill="hold" nodeType="clickEffect">
                                  <p:stCondLst>
                                    <p:cond delay="0"/>
                                  </p:stCondLst>
                                  <p:childTnLst>
                                    <p:set>
                                      <p:cBhvr>
                                        <p:cTn id="114" dur="1" fill="hold">
                                          <p:stCondLst>
                                            <p:cond delay="0"/>
                                          </p:stCondLst>
                                        </p:cTn>
                                        <p:tgtEl>
                                          <p:spTgt spid="7"/>
                                        </p:tgtEl>
                                        <p:attrNameLst>
                                          <p:attrName>style.visibility</p:attrName>
                                        </p:attrNameLst>
                                      </p:cBhvr>
                                      <p:to>
                                        <p:strVal val="visible"/>
                                      </p:to>
                                    </p:set>
                                    <p:animEffect transition="in" filter="dissolve">
                                      <p:cBhvr>
                                        <p:cTn id="115" dur="500"/>
                                        <p:tgtEl>
                                          <p:spTgt spid="7"/>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2" presetClass="entr" presetSubtype="8" accel="50000" decel="50000" fill="hold" nodeType="clickEffect">
                                  <p:stCondLst>
                                    <p:cond delay="0"/>
                                  </p:stCondLst>
                                  <p:childTnLst>
                                    <p:set>
                                      <p:cBhvr>
                                        <p:cTn id="119" dur="1" fill="hold">
                                          <p:stCondLst>
                                            <p:cond delay="0"/>
                                          </p:stCondLst>
                                        </p:cTn>
                                        <p:tgtEl>
                                          <p:spTgt spid="40"/>
                                        </p:tgtEl>
                                        <p:attrNameLst>
                                          <p:attrName>style.visibility</p:attrName>
                                        </p:attrNameLst>
                                      </p:cBhvr>
                                      <p:to>
                                        <p:strVal val="visible"/>
                                      </p:to>
                                    </p:set>
                                    <p:anim calcmode="lin" valueType="num">
                                      <p:cBhvr additive="base">
                                        <p:cTn id="120" dur="500" fill="hold"/>
                                        <p:tgtEl>
                                          <p:spTgt spid="40"/>
                                        </p:tgtEl>
                                        <p:attrNameLst>
                                          <p:attrName>ppt_x</p:attrName>
                                        </p:attrNameLst>
                                      </p:cBhvr>
                                      <p:tavLst>
                                        <p:tav tm="0">
                                          <p:val>
                                            <p:strVal val="0-#ppt_w/2"/>
                                          </p:val>
                                        </p:tav>
                                        <p:tav tm="100000">
                                          <p:val>
                                            <p:strVal val="#ppt_x"/>
                                          </p:val>
                                        </p:tav>
                                      </p:tavLst>
                                    </p:anim>
                                    <p:anim calcmode="lin" valueType="num">
                                      <p:cBhvr additive="base">
                                        <p:cTn id="121"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22" fill="hold" nodeType="clickPar">
                      <p:stCondLst>
                        <p:cond delay="indefinite"/>
                      </p:stCondLst>
                      <p:childTnLst>
                        <p:par>
                          <p:cTn id="123" fill="hold" nodeType="withGroup">
                            <p:stCondLst>
                              <p:cond delay="0"/>
                            </p:stCondLst>
                            <p:childTnLst>
                              <p:par>
                                <p:cTn id="124" presetID="9" presetClass="entr" presetSubtype="0" fill="hold" nodeType="clickEffect">
                                  <p:stCondLst>
                                    <p:cond delay="0"/>
                                  </p:stCondLst>
                                  <p:childTnLst>
                                    <p:set>
                                      <p:cBhvr>
                                        <p:cTn id="125" dur="1" fill="hold">
                                          <p:stCondLst>
                                            <p:cond delay="0"/>
                                          </p:stCondLst>
                                        </p:cTn>
                                        <p:tgtEl>
                                          <p:spTgt spid="15"/>
                                        </p:tgtEl>
                                        <p:attrNameLst>
                                          <p:attrName>style.visibility</p:attrName>
                                        </p:attrNameLst>
                                      </p:cBhvr>
                                      <p:to>
                                        <p:strVal val="visible"/>
                                      </p:to>
                                    </p:set>
                                    <p:animEffect transition="in" filter="dissolve">
                                      <p:cBhvr>
                                        <p:cTn id="126" dur="500"/>
                                        <p:tgtEl>
                                          <p:spTgt spid="15"/>
                                        </p:tgtEl>
                                      </p:cBhvr>
                                    </p:animEffec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2" presetClass="entr" presetSubtype="8" accel="50000" decel="50000" fill="hold" nodeType="clickEffect">
                                  <p:stCondLst>
                                    <p:cond delay="0"/>
                                  </p:stCondLst>
                                  <p:childTnLst>
                                    <p:set>
                                      <p:cBhvr>
                                        <p:cTn id="130" dur="1" fill="hold">
                                          <p:stCondLst>
                                            <p:cond delay="0"/>
                                          </p:stCondLst>
                                        </p:cTn>
                                        <p:tgtEl>
                                          <p:spTgt spid="81"/>
                                        </p:tgtEl>
                                        <p:attrNameLst>
                                          <p:attrName>style.visibility</p:attrName>
                                        </p:attrNameLst>
                                      </p:cBhvr>
                                      <p:to>
                                        <p:strVal val="visible"/>
                                      </p:to>
                                    </p:set>
                                    <p:anim calcmode="lin" valueType="num">
                                      <p:cBhvr additive="base">
                                        <p:cTn id="131" dur="500" fill="hold"/>
                                        <p:tgtEl>
                                          <p:spTgt spid="81"/>
                                        </p:tgtEl>
                                        <p:attrNameLst>
                                          <p:attrName>ppt_x</p:attrName>
                                        </p:attrNameLst>
                                      </p:cBhvr>
                                      <p:tavLst>
                                        <p:tav tm="0">
                                          <p:val>
                                            <p:strVal val="0-#ppt_w/2"/>
                                          </p:val>
                                        </p:tav>
                                        <p:tav tm="100000">
                                          <p:val>
                                            <p:strVal val="#ppt_x"/>
                                          </p:val>
                                        </p:tav>
                                      </p:tavLst>
                                    </p:anim>
                                    <p:anim calcmode="lin" valueType="num">
                                      <p:cBhvr additive="base">
                                        <p:cTn id="132" dur="5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133" fill="hold" nodeType="clickPar">
                      <p:stCondLst>
                        <p:cond delay="indefinite"/>
                      </p:stCondLst>
                      <p:childTnLst>
                        <p:par>
                          <p:cTn id="134" fill="hold" nodeType="withGroup">
                            <p:stCondLst>
                              <p:cond delay="0"/>
                            </p:stCondLst>
                            <p:childTnLst>
                              <p:par>
                                <p:cTn id="135" presetID="9" presetClass="entr" presetSubtype="0" fill="hold" grpId="0" nodeType="clickEffect">
                                  <p:stCondLst>
                                    <p:cond delay="0"/>
                                  </p:stCondLst>
                                  <p:childTnLst>
                                    <p:set>
                                      <p:cBhvr>
                                        <p:cTn id="136" dur="1" fill="hold">
                                          <p:stCondLst>
                                            <p:cond delay="0"/>
                                          </p:stCondLst>
                                        </p:cTn>
                                        <p:tgtEl>
                                          <p:spTgt spid="92"/>
                                        </p:tgtEl>
                                        <p:attrNameLst>
                                          <p:attrName>style.visibility</p:attrName>
                                        </p:attrNameLst>
                                      </p:cBhvr>
                                      <p:to>
                                        <p:strVal val="visible"/>
                                      </p:to>
                                    </p:set>
                                    <p:animEffect transition="in" filter="dissolve">
                                      <p:cBhvr>
                                        <p:cTn id="137" dur="500"/>
                                        <p:tgtEl>
                                          <p:spTgt spid="92"/>
                                        </p:tgtEl>
                                      </p:cBhvr>
                                    </p:animEffec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9" presetClass="entr" presetSubtype="0" fill="hold" nodeType="clickEffect">
                                  <p:stCondLst>
                                    <p:cond delay="0"/>
                                  </p:stCondLst>
                                  <p:childTnLst>
                                    <p:set>
                                      <p:cBhvr>
                                        <p:cTn id="141" dur="1" fill="hold">
                                          <p:stCondLst>
                                            <p:cond delay="0"/>
                                          </p:stCondLst>
                                        </p:cTn>
                                        <p:tgtEl>
                                          <p:spTgt spid="8"/>
                                        </p:tgtEl>
                                        <p:attrNameLst>
                                          <p:attrName>style.visibility</p:attrName>
                                        </p:attrNameLst>
                                      </p:cBhvr>
                                      <p:to>
                                        <p:strVal val="visible"/>
                                      </p:to>
                                    </p:set>
                                    <p:animEffect transition="in" filter="dissolve">
                                      <p:cBhvr>
                                        <p:cTn id="142" dur="500"/>
                                        <p:tgtEl>
                                          <p:spTgt spid="8"/>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2" presetClass="entr" presetSubtype="8" accel="50000" decel="50000" fill="hold" nodeType="clickEffect">
                                  <p:stCondLst>
                                    <p:cond delay="0"/>
                                  </p:stCondLst>
                                  <p:childTnLst>
                                    <p:set>
                                      <p:cBhvr>
                                        <p:cTn id="146" dur="1" fill="hold">
                                          <p:stCondLst>
                                            <p:cond delay="0"/>
                                          </p:stCondLst>
                                        </p:cTn>
                                        <p:tgtEl>
                                          <p:spTgt spid="41"/>
                                        </p:tgtEl>
                                        <p:attrNameLst>
                                          <p:attrName>style.visibility</p:attrName>
                                        </p:attrNameLst>
                                      </p:cBhvr>
                                      <p:to>
                                        <p:strVal val="visible"/>
                                      </p:to>
                                    </p:set>
                                    <p:anim calcmode="lin" valueType="num">
                                      <p:cBhvr additive="base">
                                        <p:cTn id="147" dur="500" fill="hold"/>
                                        <p:tgtEl>
                                          <p:spTgt spid="41"/>
                                        </p:tgtEl>
                                        <p:attrNameLst>
                                          <p:attrName>ppt_x</p:attrName>
                                        </p:attrNameLst>
                                      </p:cBhvr>
                                      <p:tavLst>
                                        <p:tav tm="0">
                                          <p:val>
                                            <p:strVal val="0-#ppt_w/2"/>
                                          </p:val>
                                        </p:tav>
                                        <p:tav tm="100000">
                                          <p:val>
                                            <p:strVal val="#ppt_x"/>
                                          </p:val>
                                        </p:tav>
                                      </p:tavLst>
                                    </p:anim>
                                    <p:anim calcmode="lin" valueType="num">
                                      <p:cBhvr additive="base">
                                        <p:cTn id="148"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149" fill="hold" nodeType="clickPar">
                      <p:stCondLst>
                        <p:cond delay="indefinite"/>
                      </p:stCondLst>
                      <p:childTnLst>
                        <p:par>
                          <p:cTn id="150" fill="hold" nodeType="withGroup">
                            <p:stCondLst>
                              <p:cond delay="0"/>
                            </p:stCondLst>
                            <p:childTnLst>
                              <p:par>
                                <p:cTn id="151" presetID="9" presetClass="entr" presetSubtype="0" fill="hold" nodeType="clickEffect">
                                  <p:stCondLst>
                                    <p:cond delay="0"/>
                                  </p:stCondLst>
                                  <p:childTnLst>
                                    <p:set>
                                      <p:cBhvr>
                                        <p:cTn id="152" dur="1" fill="hold">
                                          <p:stCondLst>
                                            <p:cond delay="0"/>
                                          </p:stCondLst>
                                        </p:cTn>
                                        <p:tgtEl>
                                          <p:spTgt spid="16"/>
                                        </p:tgtEl>
                                        <p:attrNameLst>
                                          <p:attrName>style.visibility</p:attrName>
                                        </p:attrNameLst>
                                      </p:cBhvr>
                                      <p:to>
                                        <p:strVal val="visible"/>
                                      </p:to>
                                    </p:set>
                                    <p:animEffect transition="in" filter="dissolve">
                                      <p:cBhvr>
                                        <p:cTn id="153" dur="500"/>
                                        <p:tgtEl>
                                          <p:spTgt spid="16"/>
                                        </p:tgtEl>
                                      </p:cBhvr>
                                    </p:animEffect>
                                  </p:childTnLst>
                                </p:cTn>
                              </p:par>
                            </p:childTnLst>
                          </p:cTn>
                        </p:par>
                      </p:childTnLst>
                    </p:cTn>
                  </p:par>
                  <p:par>
                    <p:cTn id="154" fill="hold" nodeType="clickPar">
                      <p:stCondLst>
                        <p:cond delay="indefinite"/>
                      </p:stCondLst>
                      <p:childTnLst>
                        <p:par>
                          <p:cTn id="155" fill="hold" nodeType="withGroup">
                            <p:stCondLst>
                              <p:cond delay="0"/>
                            </p:stCondLst>
                            <p:childTnLst>
                              <p:par>
                                <p:cTn id="156" presetID="2" presetClass="entr" presetSubtype="8" accel="50000" decel="50000" fill="hold" nodeType="clickEffect">
                                  <p:stCondLst>
                                    <p:cond delay="0"/>
                                  </p:stCondLst>
                                  <p:childTnLst>
                                    <p:set>
                                      <p:cBhvr>
                                        <p:cTn id="157" dur="1" fill="hold">
                                          <p:stCondLst>
                                            <p:cond delay="0"/>
                                          </p:stCondLst>
                                        </p:cTn>
                                        <p:tgtEl>
                                          <p:spTgt spid="82"/>
                                        </p:tgtEl>
                                        <p:attrNameLst>
                                          <p:attrName>style.visibility</p:attrName>
                                        </p:attrNameLst>
                                      </p:cBhvr>
                                      <p:to>
                                        <p:strVal val="visible"/>
                                      </p:to>
                                    </p:set>
                                    <p:anim calcmode="lin" valueType="num">
                                      <p:cBhvr additive="base">
                                        <p:cTn id="158" dur="500" fill="hold"/>
                                        <p:tgtEl>
                                          <p:spTgt spid="82"/>
                                        </p:tgtEl>
                                        <p:attrNameLst>
                                          <p:attrName>ppt_x</p:attrName>
                                        </p:attrNameLst>
                                      </p:cBhvr>
                                      <p:tavLst>
                                        <p:tav tm="0">
                                          <p:val>
                                            <p:strVal val="0-#ppt_w/2"/>
                                          </p:val>
                                        </p:tav>
                                        <p:tav tm="100000">
                                          <p:val>
                                            <p:strVal val="#ppt_x"/>
                                          </p:val>
                                        </p:tav>
                                      </p:tavLst>
                                    </p:anim>
                                    <p:anim calcmode="lin" valueType="num">
                                      <p:cBhvr additive="base">
                                        <p:cTn id="159" dur="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60" fill="hold" nodeType="clickPar">
                      <p:stCondLst>
                        <p:cond delay="indefinite"/>
                      </p:stCondLst>
                      <p:childTnLst>
                        <p:par>
                          <p:cTn id="161" fill="hold" nodeType="withGroup">
                            <p:stCondLst>
                              <p:cond delay="0"/>
                            </p:stCondLst>
                            <p:childTnLst>
                              <p:par>
                                <p:cTn id="162" presetID="9" presetClass="entr" presetSubtype="0" fill="hold" grpId="0" nodeType="clickEffect">
                                  <p:stCondLst>
                                    <p:cond delay="0"/>
                                  </p:stCondLst>
                                  <p:childTnLst>
                                    <p:set>
                                      <p:cBhvr>
                                        <p:cTn id="163" dur="1" fill="hold">
                                          <p:stCondLst>
                                            <p:cond delay="0"/>
                                          </p:stCondLst>
                                        </p:cTn>
                                        <p:tgtEl>
                                          <p:spTgt spid="93"/>
                                        </p:tgtEl>
                                        <p:attrNameLst>
                                          <p:attrName>style.visibility</p:attrName>
                                        </p:attrNameLst>
                                      </p:cBhvr>
                                      <p:to>
                                        <p:strVal val="visible"/>
                                      </p:to>
                                    </p:set>
                                    <p:animEffect transition="in" filter="dissolve">
                                      <p:cBhvr>
                                        <p:cTn id="164" dur="500"/>
                                        <p:tgtEl>
                                          <p:spTgt spid="93"/>
                                        </p:tgtEl>
                                      </p:cBhvr>
                                    </p:animEffect>
                                  </p:childTnLst>
                                </p:cTn>
                              </p:par>
                            </p:childTnLst>
                          </p:cTn>
                        </p:par>
                      </p:childTnLst>
                    </p:cTn>
                  </p:par>
                  <p:par>
                    <p:cTn id="165" fill="hold" nodeType="clickPar">
                      <p:stCondLst>
                        <p:cond delay="indefinite"/>
                      </p:stCondLst>
                      <p:childTnLst>
                        <p:par>
                          <p:cTn id="166" fill="hold" nodeType="withGroup">
                            <p:stCondLst>
                              <p:cond delay="0"/>
                            </p:stCondLst>
                            <p:childTnLst>
                              <p:par>
                                <p:cTn id="167" presetID="9" presetClass="entr" presetSubtype="0" fill="hold" nodeType="clickEffect">
                                  <p:stCondLst>
                                    <p:cond delay="0"/>
                                  </p:stCondLst>
                                  <p:childTnLst>
                                    <p:set>
                                      <p:cBhvr>
                                        <p:cTn id="168" dur="1" fill="hold">
                                          <p:stCondLst>
                                            <p:cond delay="0"/>
                                          </p:stCondLst>
                                        </p:cTn>
                                        <p:tgtEl>
                                          <p:spTgt spid="9"/>
                                        </p:tgtEl>
                                        <p:attrNameLst>
                                          <p:attrName>style.visibility</p:attrName>
                                        </p:attrNameLst>
                                      </p:cBhvr>
                                      <p:to>
                                        <p:strVal val="visible"/>
                                      </p:to>
                                    </p:set>
                                    <p:animEffect transition="in" filter="dissolve">
                                      <p:cBhvr>
                                        <p:cTn id="169" dur="500"/>
                                        <p:tgtEl>
                                          <p:spTgt spid="9"/>
                                        </p:tgtEl>
                                      </p:cBhvr>
                                    </p:animEffect>
                                  </p:childTnLst>
                                </p:cTn>
                              </p:par>
                            </p:childTnLst>
                          </p:cTn>
                        </p:par>
                      </p:childTnLst>
                    </p:cTn>
                  </p:par>
                  <p:par>
                    <p:cTn id="170" fill="hold" nodeType="clickPar">
                      <p:stCondLst>
                        <p:cond delay="indefinite"/>
                      </p:stCondLst>
                      <p:childTnLst>
                        <p:par>
                          <p:cTn id="171" fill="hold" nodeType="withGroup">
                            <p:stCondLst>
                              <p:cond delay="0"/>
                            </p:stCondLst>
                            <p:childTnLst>
                              <p:par>
                                <p:cTn id="172" presetID="2" presetClass="entr" presetSubtype="8" accel="50000" decel="50000" fill="hold" nodeType="clickEffect">
                                  <p:stCondLst>
                                    <p:cond delay="0"/>
                                  </p:stCondLst>
                                  <p:childTnLst>
                                    <p:set>
                                      <p:cBhvr>
                                        <p:cTn id="173" dur="1" fill="hold">
                                          <p:stCondLst>
                                            <p:cond delay="0"/>
                                          </p:stCondLst>
                                        </p:cTn>
                                        <p:tgtEl>
                                          <p:spTgt spid="42"/>
                                        </p:tgtEl>
                                        <p:attrNameLst>
                                          <p:attrName>style.visibility</p:attrName>
                                        </p:attrNameLst>
                                      </p:cBhvr>
                                      <p:to>
                                        <p:strVal val="visible"/>
                                      </p:to>
                                    </p:set>
                                    <p:anim calcmode="lin" valueType="num">
                                      <p:cBhvr additive="base">
                                        <p:cTn id="174" dur="500" fill="hold"/>
                                        <p:tgtEl>
                                          <p:spTgt spid="42"/>
                                        </p:tgtEl>
                                        <p:attrNameLst>
                                          <p:attrName>ppt_x</p:attrName>
                                        </p:attrNameLst>
                                      </p:cBhvr>
                                      <p:tavLst>
                                        <p:tav tm="0">
                                          <p:val>
                                            <p:strVal val="0-#ppt_w/2"/>
                                          </p:val>
                                        </p:tav>
                                        <p:tav tm="100000">
                                          <p:val>
                                            <p:strVal val="#ppt_x"/>
                                          </p:val>
                                        </p:tav>
                                      </p:tavLst>
                                    </p:anim>
                                    <p:anim calcmode="lin" valueType="num">
                                      <p:cBhvr additive="base">
                                        <p:cTn id="175"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176" fill="hold" nodeType="clickPar">
                      <p:stCondLst>
                        <p:cond delay="indefinite"/>
                      </p:stCondLst>
                      <p:childTnLst>
                        <p:par>
                          <p:cTn id="177" fill="hold" nodeType="withGroup">
                            <p:stCondLst>
                              <p:cond delay="0"/>
                            </p:stCondLst>
                            <p:childTnLst>
                              <p:par>
                                <p:cTn id="178" presetID="9" presetClass="entr" presetSubtype="0" fill="hold" nodeType="clickEffect">
                                  <p:stCondLst>
                                    <p:cond delay="0"/>
                                  </p:stCondLst>
                                  <p:childTnLst>
                                    <p:set>
                                      <p:cBhvr>
                                        <p:cTn id="179" dur="1" fill="hold">
                                          <p:stCondLst>
                                            <p:cond delay="0"/>
                                          </p:stCondLst>
                                        </p:cTn>
                                        <p:tgtEl>
                                          <p:spTgt spid="17"/>
                                        </p:tgtEl>
                                        <p:attrNameLst>
                                          <p:attrName>style.visibility</p:attrName>
                                        </p:attrNameLst>
                                      </p:cBhvr>
                                      <p:to>
                                        <p:strVal val="visible"/>
                                      </p:to>
                                    </p:set>
                                    <p:animEffect transition="in" filter="dissolve">
                                      <p:cBhvr>
                                        <p:cTn id="180" dur="500"/>
                                        <p:tgtEl>
                                          <p:spTgt spid="17"/>
                                        </p:tgtEl>
                                      </p:cBhvr>
                                    </p:animEffect>
                                  </p:childTnLst>
                                </p:cTn>
                              </p:par>
                            </p:childTnLst>
                          </p:cTn>
                        </p:par>
                      </p:childTnLst>
                    </p:cTn>
                  </p:par>
                  <p:par>
                    <p:cTn id="181" fill="hold" nodeType="clickPar">
                      <p:stCondLst>
                        <p:cond delay="indefinite"/>
                      </p:stCondLst>
                      <p:childTnLst>
                        <p:par>
                          <p:cTn id="182" fill="hold" nodeType="withGroup">
                            <p:stCondLst>
                              <p:cond delay="0"/>
                            </p:stCondLst>
                            <p:childTnLst>
                              <p:par>
                                <p:cTn id="183" presetID="2" presetClass="entr" presetSubtype="8" accel="50000" decel="50000" fill="hold" nodeType="clickEffect">
                                  <p:stCondLst>
                                    <p:cond delay="0"/>
                                  </p:stCondLst>
                                  <p:childTnLst>
                                    <p:set>
                                      <p:cBhvr>
                                        <p:cTn id="184" dur="1" fill="hold">
                                          <p:stCondLst>
                                            <p:cond delay="0"/>
                                          </p:stCondLst>
                                        </p:cTn>
                                        <p:tgtEl>
                                          <p:spTgt spid="83"/>
                                        </p:tgtEl>
                                        <p:attrNameLst>
                                          <p:attrName>style.visibility</p:attrName>
                                        </p:attrNameLst>
                                      </p:cBhvr>
                                      <p:to>
                                        <p:strVal val="visible"/>
                                      </p:to>
                                    </p:set>
                                    <p:anim calcmode="lin" valueType="num">
                                      <p:cBhvr additive="base">
                                        <p:cTn id="185" dur="500" fill="hold"/>
                                        <p:tgtEl>
                                          <p:spTgt spid="83"/>
                                        </p:tgtEl>
                                        <p:attrNameLst>
                                          <p:attrName>ppt_x</p:attrName>
                                        </p:attrNameLst>
                                      </p:cBhvr>
                                      <p:tavLst>
                                        <p:tav tm="0">
                                          <p:val>
                                            <p:strVal val="0-#ppt_w/2"/>
                                          </p:val>
                                        </p:tav>
                                        <p:tav tm="100000">
                                          <p:val>
                                            <p:strVal val="#ppt_x"/>
                                          </p:val>
                                        </p:tav>
                                      </p:tavLst>
                                    </p:anim>
                                    <p:anim calcmode="lin" valueType="num">
                                      <p:cBhvr additive="base">
                                        <p:cTn id="186" dur="5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187" fill="hold" nodeType="clickPar">
                      <p:stCondLst>
                        <p:cond delay="indefinite"/>
                      </p:stCondLst>
                      <p:childTnLst>
                        <p:par>
                          <p:cTn id="188" fill="hold" nodeType="withGroup">
                            <p:stCondLst>
                              <p:cond delay="0"/>
                            </p:stCondLst>
                            <p:childTnLst>
                              <p:par>
                                <p:cTn id="189" presetID="9" presetClass="entr" presetSubtype="0" fill="hold" grpId="0" nodeType="clickEffect">
                                  <p:stCondLst>
                                    <p:cond delay="0"/>
                                  </p:stCondLst>
                                  <p:childTnLst>
                                    <p:set>
                                      <p:cBhvr>
                                        <p:cTn id="190" dur="1" fill="hold">
                                          <p:stCondLst>
                                            <p:cond delay="0"/>
                                          </p:stCondLst>
                                        </p:cTn>
                                        <p:tgtEl>
                                          <p:spTgt spid="94"/>
                                        </p:tgtEl>
                                        <p:attrNameLst>
                                          <p:attrName>style.visibility</p:attrName>
                                        </p:attrNameLst>
                                      </p:cBhvr>
                                      <p:to>
                                        <p:strVal val="visible"/>
                                      </p:to>
                                    </p:set>
                                    <p:animEffect transition="in" filter="dissolve">
                                      <p:cBhvr>
                                        <p:cTn id="191" dur="500"/>
                                        <p:tgtEl>
                                          <p:spTgt spid="94"/>
                                        </p:tgtEl>
                                      </p:cBhvr>
                                    </p:animEffect>
                                  </p:childTnLst>
                                </p:cTn>
                              </p:par>
                            </p:childTnLst>
                          </p:cTn>
                        </p:par>
                      </p:childTnLst>
                    </p:cTn>
                  </p:par>
                  <p:par>
                    <p:cTn id="192" fill="hold" nodeType="clickPar">
                      <p:stCondLst>
                        <p:cond delay="indefinite"/>
                      </p:stCondLst>
                      <p:childTnLst>
                        <p:par>
                          <p:cTn id="193" fill="hold" nodeType="withGroup">
                            <p:stCondLst>
                              <p:cond delay="0"/>
                            </p:stCondLst>
                            <p:childTnLst>
                              <p:par>
                                <p:cTn id="194" presetID="9" presetClass="entr" presetSubtype="0" fill="hold" nodeType="clickEffect">
                                  <p:stCondLst>
                                    <p:cond delay="0"/>
                                  </p:stCondLst>
                                  <p:childTnLst>
                                    <p:set>
                                      <p:cBhvr>
                                        <p:cTn id="195" dur="1" fill="hold">
                                          <p:stCondLst>
                                            <p:cond delay="0"/>
                                          </p:stCondLst>
                                        </p:cTn>
                                        <p:tgtEl>
                                          <p:spTgt spid="10"/>
                                        </p:tgtEl>
                                        <p:attrNameLst>
                                          <p:attrName>style.visibility</p:attrName>
                                        </p:attrNameLst>
                                      </p:cBhvr>
                                      <p:to>
                                        <p:strVal val="visible"/>
                                      </p:to>
                                    </p:set>
                                    <p:animEffect transition="in" filter="dissolve">
                                      <p:cBhvr>
                                        <p:cTn id="196" dur="500"/>
                                        <p:tgtEl>
                                          <p:spTgt spid="10"/>
                                        </p:tgtEl>
                                      </p:cBhvr>
                                    </p:animEffect>
                                  </p:childTnLst>
                                </p:cTn>
                              </p:par>
                            </p:childTnLst>
                          </p:cTn>
                        </p:par>
                      </p:childTnLst>
                    </p:cTn>
                  </p:par>
                  <p:par>
                    <p:cTn id="197" fill="hold" nodeType="clickPar">
                      <p:stCondLst>
                        <p:cond delay="indefinite"/>
                      </p:stCondLst>
                      <p:childTnLst>
                        <p:par>
                          <p:cTn id="198" fill="hold" nodeType="withGroup">
                            <p:stCondLst>
                              <p:cond delay="0"/>
                            </p:stCondLst>
                            <p:childTnLst>
                              <p:par>
                                <p:cTn id="199" presetID="2" presetClass="entr" presetSubtype="8" accel="50000" decel="50000" fill="hold" nodeType="clickEffect">
                                  <p:stCondLst>
                                    <p:cond delay="0"/>
                                  </p:stCondLst>
                                  <p:childTnLst>
                                    <p:set>
                                      <p:cBhvr>
                                        <p:cTn id="200" dur="1" fill="hold">
                                          <p:stCondLst>
                                            <p:cond delay="0"/>
                                          </p:stCondLst>
                                        </p:cTn>
                                        <p:tgtEl>
                                          <p:spTgt spid="43"/>
                                        </p:tgtEl>
                                        <p:attrNameLst>
                                          <p:attrName>style.visibility</p:attrName>
                                        </p:attrNameLst>
                                      </p:cBhvr>
                                      <p:to>
                                        <p:strVal val="visible"/>
                                      </p:to>
                                    </p:set>
                                    <p:anim calcmode="lin" valueType="num">
                                      <p:cBhvr additive="base">
                                        <p:cTn id="201" dur="500" fill="hold"/>
                                        <p:tgtEl>
                                          <p:spTgt spid="43"/>
                                        </p:tgtEl>
                                        <p:attrNameLst>
                                          <p:attrName>ppt_x</p:attrName>
                                        </p:attrNameLst>
                                      </p:cBhvr>
                                      <p:tavLst>
                                        <p:tav tm="0">
                                          <p:val>
                                            <p:strVal val="0-#ppt_w/2"/>
                                          </p:val>
                                        </p:tav>
                                        <p:tav tm="100000">
                                          <p:val>
                                            <p:strVal val="#ppt_x"/>
                                          </p:val>
                                        </p:tav>
                                      </p:tavLst>
                                    </p:anim>
                                    <p:anim calcmode="lin" valueType="num">
                                      <p:cBhvr additive="base">
                                        <p:cTn id="202"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203" fill="hold" nodeType="clickPar">
                      <p:stCondLst>
                        <p:cond delay="indefinite"/>
                      </p:stCondLst>
                      <p:childTnLst>
                        <p:par>
                          <p:cTn id="204" fill="hold" nodeType="withGroup">
                            <p:stCondLst>
                              <p:cond delay="0"/>
                            </p:stCondLst>
                            <p:childTnLst>
                              <p:par>
                                <p:cTn id="205" presetID="9" presetClass="entr" presetSubtype="0" fill="hold" nodeType="clickEffect">
                                  <p:stCondLst>
                                    <p:cond delay="0"/>
                                  </p:stCondLst>
                                  <p:childTnLst>
                                    <p:set>
                                      <p:cBhvr>
                                        <p:cTn id="206" dur="1" fill="hold">
                                          <p:stCondLst>
                                            <p:cond delay="0"/>
                                          </p:stCondLst>
                                        </p:cTn>
                                        <p:tgtEl>
                                          <p:spTgt spid="18"/>
                                        </p:tgtEl>
                                        <p:attrNameLst>
                                          <p:attrName>style.visibility</p:attrName>
                                        </p:attrNameLst>
                                      </p:cBhvr>
                                      <p:to>
                                        <p:strVal val="visible"/>
                                      </p:to>
                                    </p:set>
                                    <p:animEffect transition="in" filter="dissolve">
                                      <p:cBhvr>
                                        <p:cTn id="207" dur="500"/>
                                        <p:tgtEl>
                                          <p:spTgt spid="18"/>
                                        </p:tgtEl>
                                      </p:cBhvr>
                                    </p:animEffect>
                                  </p:childTnLst>
                                </p:cTn>
                              </p:par>
                            </p:childTnLst>
                          </p:cTn>
                        </p:par>
                      </p:childTnLst>
                    </p:cTn>
                  </p:par>
                  <p:par>
                    <p:cTn id="208" fill="hold" nodeType="clickPar">
                      <p:stCondLst>
                        <p:cond delay="indefinite"/>
                      </p:stCondLst>
                      <p:childTnLst>
                        <p:par>
                          <p:cTn id="209" fill="hold" nodeType="withGroup">
                            <p:stCondLst>
                              <p:cond delay="0"/>
                            </p:stCondLst>
                            <p:childTnLst>
                              <p:par>
                                <p:cTn id="210" presetID="2" presetClass="entr" presetSubtype="8" accel="50000" decel="50000" fill="hold" nodeType="clickEffect">
                                  <p:stCondLst>
                                    <p:cond delay="0"/>
                                  </p:stCondLst>
                                  <p:childTnLst>
                                    <p:set>
                                      <p:cBhvr>
                                        <p:cTn id="211" dur="1" fill="hold">
                                          <p:stCondLst>
                                            <p:cond delay="0"/>
                                          </p:stCondLst>
                                        </p:cTn>
                                        <p:tgtEl>
                                          <p:spTgt spid="84"/>
                                        </p:tgtEl>
                                        <p:attrNameLst>
                                          <p:attrName>style.visibility</p:attrName>
                                        </p:attrNameLst>
                                      </p:cBhvr>
                                      <p:to>
                                        <p:strVal val="visible"/>
                                      </p:to>
                                    </p:set>
                                    <p:anim calcmode="lin" valueType="num">
                                      <p:cBhvr additive="base">
                                        <p:cTn id="212" dur="500" fill="hold"/>
                                        <p:tgtEl>
                                          <p:spTgt spid="84"/>
                                        </p:tgtEl>
                                        <p:attrNameLst>
                                          <p:attrName>ppt_x</p:attrName>
                                        </p:attrNameLst>
                                      </p:cBhvr>
                                      <p:tavLst>
                                        <p:tav tm="0">
                                          <p:val>
                                            <p:strVal val="0-#ppt_w/2"/>
                                          </p:val>
                                        </p:tav>
                                        <p:tav tm="100000">
                                          <p:val>
                                            <p:strVal val="#ppt_x"/>
                                          </p:val>
                                        </p:tav>
                                      </p:tavLst>
                                    </p:anim>
                                    <p:anim calcmode="lin" valueType="num">
                                      <p:cBhvr additive="base">
                                        <p:cTn id="213" dur="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214" fill="hold" nodeType="clickPar">
                      <p:stCondLst>
                        <p:cond delay="indefinite"/>
                      </p:stCondLst>
                      <p:childTnLst>
                        <p:par>
                          <p:cTn id="215" fill="hold" nodeType="withGroup">
                            <p:stCondLst>
                              <p:cond delay="0"/>
                            </p:stCondLst>
                            <p:childTnLst>
                              <p:par>
                                <p:cTn id="216" presetID="9" presetClass="entr" presetSubtype="0" fill="hold" grpId="0" nodeType="clickEffect">
                                  <p:stCondLst>
                                    <p:cond delay="0"/>
                                  </p:stCondLst>
                                  <p:childTnLst>
                                    <p:set>
                                      <p:cBhvr>
                                        <p:cTn id="217" dur="1" fill="hold">
                                          <p:stCondLst>
                                            <p:cond delay="0"/>
                                          </p:stCondLst>
                                        </p:cTn>
                                        <p:tgtEl>
                                          <p:spTgt spid="95"/>
                                        </p:tgtEl>
                                        <p:attrNameLst>
                                          <p:attrName>style.visibility</p:attrName>
                                        </p:attrNameLst>
                                      </p:cBhvr>
                                      <p:to>
                                        <p:strVal val="visible"/>
                                      </p:to>
                                    </p:set>
                                    <p:animEffect transition="in" filter="dissolve">
                                      <p:cBhvr>
                                        <p:cTn id="218"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animBg="1"/>
      <p:bldP spid="93" grpId="0" animBg="1"/>
      <p:bldP spid="94" grpId="0" animBg="1"/>
      <p:bldP spid="9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6AAF527-13B2-1C45-BDC1-E22A4511C117}"/>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18</a:t>
            </a:fld>
            <a:endParaRPr lang="es-CL"/>
          </a:p>
        </p:txBody>
      </p:sp>
      <p:sp>
        <p:nvSpPr>
          <p:cNvPr id="13314" name="Title 2">
            <a:extLst>
              <a:ext uri="{FF2B5EF4-FFF2-40B4-BE49-F238E27FC236}">
                <a16:creationId xmlns:a16="http://schemas.microsoft.com/office/drawing/2014/main" id="{E93C215D-8BFA-F24C-BE23-BDB5B2113E77}"/>
              </a:ext>
            </a:extLst>
          </p:cNvPr>
          <p:cNvSpPr>
            <a:spLocks noGrp="1"/>
          </p:cNvSpPr>
          <p:nvPr>
            <p:ph type="title"/>
          </p:nvPr>
        </p:nvSpPr>
        <p:spPr>
          <a:xfrm>
            <a:off x="-1" y="0"/>
            <a:ext cx="6612680" cy="688975"/>
          </a:xfrm>
        </p:spPr>
        <p:txBody>
          <a:bodyPr/>
          <a:lstStyle/>
          <a:p>
            <a:r>
              <a:rPr lang="en-US" altLang="es-CL" dirty="0"/>
              <a:t>Bits y bytes</a:t>
            </a:r>
          </a:p>
        </p:txBody>
      </p:sp>
      <p:sp>
        <p:nvSpPr>
          <p:cNvPr id="13313" name="Content Placeholder 1">
            <a:extLst>
              <a:ext uri="{FF2B5EF4-FFF2-40B4-BE49-F238E27FC236}">
                <a16:creationId xmlns:a16="http://schemas.microsoft.com/office/drawing/2014/main" id="{D008DF20-95F4-6145-98DA-125FEEC84B89}"/>
              </a:ext>
            </a:extLst>
          </p:cNvPr>
          <p:cNvSpPr>
            <a:spLocks noGrp="1"/>
          </p:cNvSpPr>
          <p:nvPr>
            <p:ph idx="4294967295"/>
          </p:nvPr>
        </p:nvSpPr>
        <p:spPr bwMode="auto">
          <a:xfrm>
            <a:off x="755650" y="1274763"/>
            <a:ext cx="8388350" cy="3444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s-CL" sz="1800" dirty="0">
                <a:ea typeface="ＭＳ Ｐゴシック" panose="020B0600070205080204" pitchFamily="34" charset="-128"/>
              </a:rPr>
              <a:t>Si </a:t>
            </a:r>
            <a:r>
              <a:rPr lang="en-US" altLang="es-CL" sz="1800" dirty="0" err="1">
                <a:ea typeface="ＭＳ Ｐゴシック" panose="020B0600070205080204" pitchFamily="34" charset="-128"/>
              </a:rPr>
              <a:t>queremos</a:t>
            </a:r>
            <a:r>
              <a:rPr lang="en-US" altLang="es-CL" sz="1800" dirty="0">
                <a:ea typeface="ＭＳ Ｐゴシック" panose="020B0600070205080204" pitchFamily="34" charset="-128"/>
              </a:rPr>
              <a:t> </a:t>
            </a:r>
            <a:r>
              <a:rPr lang="en-US" altLang="es-CL" sz="1800" dirty="0" err="1">
                <a:ea typeface="ＭＳ Ｐゴシック" panose="020B0600070205080204" pitchFamily="34" charset="-128"/>
              </a:rPr>
              <a:t>guardar</a:t>
            </a:r>
            <a:r>
              <a:rPr lang="en-US" altLang="es-CL" sz="1800" dirty="0">
                <a:ea typeface="ＭＳ Ｐゴシック" panose="020B0600070205080204" pitchFamily="34" charset="-128"/>
              </a:rPr>
              <a:t> el </a:t>
            </a:r>
            <a:r>
              <a:rPr lang="en-US" altLang="es-CL" sz="1800" dirty="0" err="1">
                <a:ea typeface="ＭＳ Ｐゴシック" panose="020B0600070205080204" pitchFamily="34" charset="-128"/>
              </a:rPr>
              <a:t>número</a:t>
            </a:r>
            <a:r>
              <a:rPr lang="en-US" altLang="es-CL" sz="1800" dirty="0">
                <a:ea typeface="ＭＳ Ｐゴシック" panose="020B0600070205080204" pitchFamily="34" charset="-128"/>
              </a:rPr>
              <a:t> </a:t>
            </a:r>
            <a:r>
              <a:rPr lang="en-US" altLang="es-CL" sz="1800" b="1" dirty="0">
                <a:ea typeface="ＭＳ Ｐゴシック" panose="020B0600070205080204" pitchFamily="34" charset="-128"/>
              </a:rPr>
              <a:t>8</a:t>
            </a:r>
            <a:r>
              <a:rPr lang="en-US" altLang="es-CL" sz="1800" dirty="0">
                <a:ea typeface="ＭＳ Ｐゴシック" panose="020B0600070205080204" pitchFamily="34" charset="-128"/>
              </a:rPr>
              <a:t>, </a:t>
            </a:r>
            <a:r>
              <a:rPr lang="en-US" altLang="es-CL" sz="1800" dirty="0" err="1">
                <a:ea typeface="ＭＳ Ｐゴシック" panose="020B0600070205080204" pitchFamily="34" charset="-128"/>
              </a:rPr>
              <a:t>cuantos</a:t>
            </a:r>
            <a:r>
              <a:rPr lang="en-US" altLang="es-CL" sz="1800" dirty="0">
                <a:ea typeface="ＭＳ Ｐゴシック" panose="020B0600070205080204" pitchFamily="34" charset="-128"/>
              </a:rPr>
              <a:t> bits </a:t>
            </a:r>
            <a:r>
              <a:rPr lang="en-US" altLang="es-CL" sz="1800" dirty="0" err="1">
                <a:ea typeface="ＭＳ Ｐゴシック" panose="020B0600070205080204" pitchFamily="34" charset="-128"/>
              </a:rPr>
              <a:t>necesitamos</a:t>
            </a:r>
            <a:r>
              <a:rPr lang="en-US" altLang="es-CL" sz="1800" dirty="0">
                <a:ea typeface="ＭＳ Ｐゴシック" panose="020B0600070205080204" pitchFamily="34" charset="-128"/>
              </a:rPr>
              <a:t>?</a:t>
            </a:r>
          </a:p>
        </p:txBody>
      </p:sp>
      <p:pic>
        <p:nvPicPr>
          <p:cNvPr id="6" name="Picture 7" descr="interruptores.pdf">
            <a:extLst>
              <a:ext uri="{FF2B5EF4-FFF2-40B4-BE49-F238E27FC236}">
                <a16:creationId xmlns:a16="http://schemas.microsoft.com/office/drawing/2014/main" id="{66265514-1ED7-C048-ADA9-FECE82DFB8E8}"/>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1115616" y="2318762"/>
            <a:ext cx="936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03">
            <a:extLst>
              <a:ext uri="{FF2B5EF4-FFF2-40B4-BE49-F238E27FC236}">
                <a16:creationId xmlns:a16="http://schemas.microsoft.com/office/drawing/2014/main" id="{82B351EB-6C47-DD4B-9A3A-F3A23BABF718}"/>
              </a:ext>
            </a:extLst>
          </p:cNvPr>
          <p:cNvGrpSpPr>
            <a:grpSpLocks/>
          </p:cNvGrpSpPr>
          <p:nvPr/>
        </p:nvGrpSpPr>
        <p:grpSpPr bwMode="auto">
          <a:xfrm>
            <a:off x="1115616" y="3147437"/>
            <a:ext cx="1897062" cy="330200"/>
            <a:chOff x="1877597" y="1697567"/>
            <a:chExt cx="1897149" cy="330132"/>
          </a:xfrm>
        </p:grpSpPr>
        <p:pic>
          <p:nvPicPr>
            <p:cNvPr id="13336" name="Picture 7" descr="interruptores.pdf">
              <a:extLst>
                <a:ext uri="{FF2B5EF4-FFF2-40B4-BE49-F238E27FC236}">
                  <a16:creationId xmlns:a16="http://schemas.microsoft.com/office/drawing/2014/main" id="{540BBED8-085E-F843-9A7A-F0AAD5E259BC}"/>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1877597"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7" name="Picture 8" descr="interruptores.pdf">
              <a:extLst>
                <a:ext uri="{FF2B5EF4-FFF2-40B4-BE49-F238E27FC236}">
                  <a16:creationId xmlns:a16="http://schemas.microsoft.com/office/drawing/2014/main" id="{2095AC53-21EC-3B49-AB2D-528C23AEA138}"/>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2860989"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103">
            <a:extLst>
              <a:ext uri="{FF2B5EF4-FFF2-40B4-BE49-F238E27FC236}">
                <a16:creationId xmlns:a16="http://schemas.microsoft.com/office/drawing/2014/main" id="{06DF5ABE-8662-EF46-829B-6028E74ED051}"/>
              </a:ext>
            </a:extLst>
          </p:cNvPr>
          <p:cNvGrpSpPr>
            <a:grpSpLocks/>
          </p:cNvGrpSpPr>
          <p:nvPr/>
        </p:nvGrpSpPr>
        <p:grpSpPr bwMode="auto">
          <a:xfrm>
            <a:off x="1115616" y="4041200"/>
            <a:ext cx="2917825" cy="330200"/>
            <a:chOff x="857506" y="1697567"/>
            <a:chExt cx="2917240" cy="330132"/>
          </a:xfrm>
        </p:grpSpPr>
        <p:pic>
          <p:nvPicPr>
            <p:cNvPr id="13333" name="Picture 6" descr="interruptores.pdf">
              <a:extLst>
                <a:ext uri="{FF2B5EF4-FFF2-40B4-BE49-F238E27FC236}">
                  <a16:creationId xmlns:a16="http://schemas.microsoft.com/office/drawing/2014/main" id="{0DAE6CD8-4BDA-3F4A-A5EA-6661753AA74D}"/>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857506"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4" name="Picture 7" descr="interruptores.pdf">
              <a:extLst>
                <a:ext uri="{FF2B5EF4-FFF2-40B4-BE49-F238E27FC236}">
                  <a16:creationId xmlns:a16="http://schemas.microsoft.com/office/drawing/2014/main" id="{EB88B1D7-8D6E-1646-974D-5308268DDCB6}"/>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1877597"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5" name="Picture 8" descr="interruptores.pdf">
              <a:extLst>
                <a:ext uri="{FF2B5EF4-FFF2-40B4-BE49-F238E27FC236}">
                  <a16:creationId xmlns:a16="http://schemas.microsoft.com/office/drawing/2014/main" id="{1154AA3D-10C9-1F41-9E28-D965C3E63E58}"/>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2860989" y="1697567"/>
              <a:ext cx="913757" cy="3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Straight Arrow Connector 13">
            <a:extLst>
              <a:ext uri="{FF2B5EF4-FFF2-40B4-BE49-F238E27FC236}">
                <a16:creationId xmlns:a16="http://schemas.microsoft.com/office/drawing/2014/main" id="{8D00451D-B493-1041-BF14-5E82CA5850C8}"/>
              </a:ext>
            </a:extLst>
          </p:cNvPr>
          <p:cNvCxnSpPr/>
          <p:nvPr/>
        </p:nvCxnSpPr>
        <p:spPr>
          <a:xfrm>
            <a:off x="2331641" y="2466400"/>
            <a:ext cx="3805237"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DEEFADB6-3CC9-3346-8778-4858C632FD92}"/>
              </a:ext>
            </a:extLst>
          </p:cNvPr>
          <p:cNvCxnSpPr/>
          <p:nvPr/>
        </p:nvCxnSpPr>
        <p:spPr>
          <a:xfrm>
            <a:off x="3261916" y="3345875"/>
            <a:ext cx="2874962"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1734AF36-296F-9B41-B8CC-C057A6C0CD1E}"/>
              </a:ext>
            </a:extLst>
          </p:cNvPr>
          <p:cNvCxnSpPr/>
          <p:nvPr/>
        </p:nvCxnSpPr>
        <p:spPr>
          <a:xfrm flipV="1">
            <a:off x="4373166" y="4223762"/>
            <a:ext cx="1763712"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5FBA691C-62F9-3843-A530-E6D1272629D4}"/>
              </a:ext>
            </a:extLst>
          </p:cNvPr>
          <p:cNvSpPr txBox="1">
            <a:spLocks noChangeArrowheads="1"/>
          </p:cNvSpPr>
          <p:nvPr/>
        </p:nvSpPr>
        <p:spPr bwMode="auto">
          <a:xfrm>
            <a:off x="6255941" y="2213987"/>
            <a:ext cx="774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b="0">
                <a:latin typeface="Calibri" panose="020F0502020204030204" pitchFamily="34" charset="0"/>
              </a:rPr>
              <a:t>{0,1}</a:t>
            </a:r>
          </a:p>
        </p:txBody>
      </p:sp>
      <p:sp>
        <p:nvSpPr>
          <p:cNvPr id="26" name="TextBox 25">
            <a:extLst>
              <a:ext uri="{FF2B5EF4-FFF2-40B4-BE49-F238E27FC236}">
                <a16:creationId xmlns:a16="http://schemas.microsoft.com/office/drawing/2014/main" id="{A5A209C2-EAEC-9C4D-8F3C-463D16607831}"/>
              </a:ext>
            </a:extLst>
          </p:cNvPr>
          <p:cNvSpPr txBox="1">
            <a:spLocks noChangeArrowheads="1"/>
          </p:cNvSpPr>
          <p:nvPr/>
        </p:nvSpPr>
        <p:spPr bwMode="auto">
          <a:xfrm>
            <a:off x="6255941" y="3980875"/>
            <a:ext cx="1530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b="0">
                <a:latin typeface="Calibri" panose="020F0502020204030204" pitchFamily="34" charset="0"/>
              </a:rPr>
              <a:t>{0,1,2,…,7}</a:t>
            </a:r>
          </a:p>
        </p:txBody>
      </p:sp>
      <p:sp>
        <p:nvSpPr>
          <p:cNvPr id="27" name="TextBox 26">
            <a:extLst>
              <a:ext uri="{FF2B5EF4-FFF2-40B4-BE49-F238E27FC236}">
                <a16:creationId xmlns:a16="http://schemas.microsoft.com/office/drawing/2014/main" id="{84B8129A-05FD-B24E-A20C-8A0FA0E58686}"/>
              </a:ext>
            </a:extLst>
          </p:cNvPr>
          <p:cNvSpPr txBox="1">
            <a:spLocks noChangeArrowheads="1"/>
          </p:cNvSpPr>
          <p:nvPr/>
        </p:nvSpPr>
        <p:spPr bwMode="auto">
          <a:xfrm>
            <a:off x="6255941" y="3090287"/>
            <a:ext cx="1236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b="0">
                <a:latin typeface="Calibri" panose="020F0502020204030204" pitchFamily="34" charset="0"/>
              </a:rPr>
              <a:t>{0,1,2,3}</a:t>
            </a:r>
          </a:p>
        </p:txBody>
      </p:sp>
      <p:grpSp>
        <p:nvGrpSpPr>
          <p:cNvPr id="33" name="Group 32">
            <a:extLst>
              <a:ext uri="{FF2B5EF4-FFF2-40B4-BE49-F238E27FC236}">
                <a16:creationId xmlns:a16="http://schemas.microsoft.com/office/drawing/2014/main" id="{2EC8A710-C1E2-2B4B-BC12-93D1B6D702E3}"/>
              </a:ext>
            </a:extLst>
          </p:cNvPr>
          <p:cNvGrpSpPr>
            <a:grpSpLocks/>
          </p:cNvGrpSpPr>
          <p:nvPr/>
        </p:nvGrpSpPr>
        <p:grpSpPr bwMode="auto">
          <a:xfrm>
            <a:off x="1115616" y="4923850"/>
            <a:ext cx="3979862" cy="336550"/>
            <a:chOff x="879771" y="4815746"/>
            <a:chExt cx="3979393" cy="336532"/>
          </a:xfrm>
        </p:grpSpPr>
        <p:pic>
          <p:nvPicPr>
            <p:cNvPr id="13329" name="Picture 6" descr="interruptores.pdf">
              <a:extLst>
                <a:ext uri="{FF2B5EF4-FFF2-40B4-BE49-F238E27FC236}">
                  <a16:creationId xmlns:a16="http://schemas.microsoft.com/office/drawing/2014/main" id="{8F28E878-7362-6D44-8F46-E524D60CBCA0}"/>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879771" y="4822078"/>
              <a:ext cx="91394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0" name="Picture 7" descr="interruptores.pdf">
              <a:extLst>
                <a:ext uri="{FF2B5EF4-FFF2-40B4-BE49-F238E27FC236}">
                  <a16:creationId xmlns:a16="http://schemas.microsoft.com/office/drawing/2014/main" id="{DC73A615-D861-3E46-BAA7-8B638E73C8A5}"/>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1900067" y="4822078"/>
              <a:ext cx="91394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1" name="Picture 8" descr="interruptores.pdf">
              <a:extLst>
                <a:ext uri="{FF2B5EF4-FFF2-40B4-BE49-F238E27FC236}">
                  <a16:creationId xmlns:a16="http://schemas.microsoft.com/office/drawing/2014/main" id="{5E161F22-C6AD-B847-A6DA-6BC11689DECA}"/>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2883656" y="4822078"/>
              <a:ext cx="91394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2" name="Picture 8" descr="interruptores.pdf">
              <a:extLst>
                <a:ext uri="{FF2B5EF4-FFF2-40B4-BE49-F238E27FC236}">
                  <a16:creationId xmlns:a16="http://schemas.microsoft.com/office/drawing/2014/main" id="{E61D9717-AA37-B142-A7EE-32B6D13954C5}"/>
                </a:ext>
              </a:extLst>
            </p:cNvPr>
            <p:cNvPicPr>
              <a:picLocks noChangeAspect="1"/>
            </p:cNvPicPr>
            <p:nvPr/>
          </p:nvPicPr>
          <p:blipFill>
            <a:blip r:embed="rId2">
              <a:extLst>
                <a:ext uri="{28A0092B-C50C-407E-A947-70E740481C1C}">
                  <a14:useLocalDpi xmlns:a14="http://schemas.microsoft.com/office/drawing/2010/main" val="0"/>
                </a:ext>
              </a:extLst>
            </a:blip>
            <a:srcRect l="34914" t="52800" r="33221" b="31631"/>
            <a:stretch>
              <a:fillRect/>
            </a:stretch>
          </p:blipFill>
          <p:spPr bwMode="auto">
            <a:xfrm>
              <a:off x="3945224" y="4815746"/>
              <a:ext cx="91394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0" name="Straight Arrow Connector 29">
            <a:extLst>
              <a:ext uri="{FF2B5EF4-FFF2-40B4-BE49-F238E27FC236}">
                <a16:creationId xmlns:a16="http://schemas.microsoft.com/office/drawing/2014/main" id="{BFDF914D-895D-0C4D-BFAC-79DF572AF2DF}"/>
              </a:ext>
            </a:extLst>
          </p:cNvPr>
          <p:cNvCxnSpPr/>
          <p:nvPr/>
        </p:nvCxnSpPr>
        <p:spPr>
          <a:xfrm>
            <a:off x="5252641" y="5103237"/>
            <a:ext cx="884237" cy="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A9296B95-1BF7-CA42-A1FB-DEE34F47ED9F}"/>
              </a:ext>
            </a:extLst>
          </p:cNvPr>
          <p:cNvSpPr txBox="1">
            <a:spLocks noChangeArrowheads="1"/>
          </p:cNvSpPr>
          <p:nvPr/>
        </p:nvSpPr>
        <p:spPr bwMode="auto">
          <a:xfrm>
            <a:off x="6255941" y="4871462"/>
            <a:ext cx="2454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b="0">
                <a:latin typeface="Calibri" panose="020F0502020204030204" pitchFamily="34" charset="0"/>
              </a:rPr>
              <a:t>{0,1,2,…,7,8…, 15}</a:t>
            </a:r>
          </a:p>
        </p:txBody>
      </p:sp>
      <p:sp>
        <p:nvSpPr>
          <p:cNvPr id="9" name="Marcador de pie de página 8">
            <a:extLst>
              <a:ext uri="{FF2B5EF4-FFF2-40B4-BE49-F238E27FC236}">
                <a16:creationId xmlns:a16="http://schemas.microsoft.com/office/drawing/2014/main" id="{838AD9F0-8024-9138-1360-67C6E8875F69}"/>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79819620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25"/>
                                        </p:tgtEl>
                                        <p:attrNameLst>
                                          <p:attrName>style.visibility</p:attrName>
                                        </p:attrNameLst>
                                      </p:cBhvr>
                                      <p:to>
                                        <p:strVal val="visible"/>
                                      </p:to>
                                    </p:set>
                                    <p:anim calcmode="lin" valueType="num">
                                      <p:cBhvr>
                                        <p:cTn id="18"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5"/>
                                        </p:tgtEl>
                                        <p:attrNameLst>
                                          <p:attrName>ppt_y</p:attrName>
                                        </p:attrNameLst>
                                      </p:cBhvr>
                                      <p:tavLst>
                                        <p:tav tm="0">
                                          <p:val>
                                            <p:strVal val="#ppt_y"/>
                                          </p:val>
                                        </p:tav>
                                        <p:tav tm="100000">
                                          <p:val>
                                            <p:strVal val="#ppt_y"/>
                                          </p:val>
                                        </p:tav>
                                      </p:tavLst>
                                    </p:anim>
                                    <p:anim calcmode="lin" valueType="num">
                                      <p:cBhvr>
                                        <p:cTn id="20"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0-#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7"/>
                                        </p:tgtEl>
                                        <p:attrNameLst>
                                          <p:attrName>ppt_y</p:attrName>
                                        </p:attrNameLst>
                                      </p:cBhvr>
                                      <p:tavLst>
                                        <p:tav tm="0">
                                          <p:val>
                                            <p:strVal val="#ppt_y"/>
                                          </p:val>
                                        </p:tav>
                                        <p:tav tm="100000">
                                          <p:val>
                                            <p:strVal val="#ppt_y"/>
                                          </p:val>
                                        </p:tav>
                                      </p:tavLst>
                                    </p:anim>
                                    <p:anim calcmode="lin" valueType="num">
                                      <p:cBhvr>
                                        <p:cTn id="3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2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dissolve">
                                      <p:cBhvr>
                                        <p:cTn id="45" dur="500"/>
                                        <p:tgtEl>
                                          <p:spTgt spid="1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8" fill="hold" nodeType="click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26"/>
                                        </p:tgtEl>
                                        <p:attrNameLst>
                                          <p:attrName>ppt_y</p:attrName>
                                        </p:attrNameLst>
                                      </p:cBhvr>
                                      <p:tavLst>
                                        <p:tav tm="0">
                                          <p:val>
                                            <p:strVal val="#ppt_y"/>
                                          </p:val>
                                        </p:tav>
                                        <p:tav tm="100000">
                                          <p:val>
                                            <p:strVal val="#ppt_y"/>
                                          </p:val>
                                        </p:tav>
                                      </p:tavLst>
                                    </p:anim>
                                    <p:anim calcmode="lin" valueType="num">
                                      <p:cBhvr>
                                        <p:cTn id="56"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2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ntr" presetSubtype="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dissolve">
                                      <p:cBhvr>
                                        <p:cTn id="63" dur="500"/>
                                        <p:tgtEl>
                                          <p:spTgt spid="33"/>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 presetClass="entr" presetSubtype="8" fill="hold" nodeType="click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additive="base">
                                        <p:cTn id="68" dur="500" fill="hold"/>
                                        <p:tgtEl>
                                          <p:spTgt spid="30"/>
                                        </p:tgtEl>
                                        <p:attrNameLst>
                                          <p:attrName>ppt_x</p:attrName>
                                        </p:attrNameLst>
                                      </p:cBhvr>
                                      <p:tavLst>
                                        <p:tav tm="0">
                                          <p:val>
                                            <p:strVal val="0-#ppt_w/2"/>
                                          </p:val>
                                        </p:tav>
                                        <p:tav tm="100000">
                                          <p:val>
                                            <p:strVal val="#ppt_x"/>
                                          </p:val>
                                        </p:tav>
                                      </p:tavLst>
                                    </p:anim>
                                    <p:anim calcmode="lin" valueType="num">
                                      <p:cBhvr additive="base">
                                        <p:cTn id="69" dur="500" fill="hold"/>
                                        <p:tgtEl>
                                          <p:spTgt spid="30"/>
                                        </p:tgtEl>
                                        <p:attrNameLst>
                                          <p:attrName>ppt_y</p:attrName>
                                        </p:attrNameLst>
                                      </p:cBhvr>
                                      <p:tavLst>
                                        <p:tav tm="0">
                                          <p:val>
                                            <p:strVal val="#ppt_y"/>
                                          </p:val>
                                        </p:tav>
                                        <p:tav tm="100000">
                                          <p:val>
                                            <p:strVal val="#ppt_y"/>
                                          </p:val>
                                        </p:tav>
                                      </p:tavLst>
                                    </p:anim>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32"/>
                                        </p:tgtEl>
                                        <p:attrNameLst>
                                          <p:attrName>ppt_y</p:attrName>
                                        </p:attrNameLst>
                                      </p:cBhvr>
                                      <p:tavLst>
                                        <p:tav tm="0">
                                          <p:val>
                                            <p:strVal val="#ppt_y"/>
                                          </p:val>
                                        </p:tav>
                                        <p:tav tm="100000">
                                          <p:val>
                                            <p:strVal val="#ppt_y"/>
                                          </p:val>
                                        </p:tav>
                                      </p:tavLst>
                                    </p:anim>
                                    <p:anim calcmode="lin" valueType="num">
                                      <p:cBhvr>
                                        <p:cTn id="74"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CC52CF31-01F2-4F49-BD00-D1423C665021}"/>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19</a:t>
            </a:fld>
            <a:endParaRPr lang="es-CL"/>
          </a:p>
        </p:txBody>
      </p:sp>
      <p:sp>
        <p:nvSpPr>
          <p:cNvPr id="14337" name="Title 1">
            <a:extLst>
              <a:ext uri="{FF2B5EF4-FFF2-40B4-BE49-F238E27FC236}">
                <a16:creationId xmlns:a16="http://schemas.microsoft.com/office/drawing/2014/main" id="{FC77D6AA-277C-5241-9FF8-08AE3F038673}"/>
              </a:ext>
            </a:extLst>
          </p:cNvPr>
          <p:cNvSpPr>
            <a:spLocks noGrp="1"/>
          </p:cNvSpPr>
          <p:nvPr>
            <p:ph type="title"/>
          </p:nvPr>
        </p:nvSpPr>
        <p:spPr>
          <a:xfrm>
            <a:off x="-1" y="0"/>
            <a:ext cx="6612680" cy="688975"/>
          </a:xfrm>
        </p:spPr>
        <p:txBody>
          <a:bodyPr>
            <a:normAutofit/>
          </a:bodyPr>
          <a:lstStyle/>
          <a:p>
            <a:r>
              <a:rPr lang="es-CL" altLang="es-CL" dirty="0"/>
              <a:t>Bits y bytes</a:t>
            </a:r>
            <a:endParaRPr lang="en-US" altLang="es-CL" dirty="0"/>
          </a:p>
        </p:txBody>
      </p:sp>
      <p:pic>
        <p:nvPicPr>
          <p:cNvPr id="14338" name="Content Placeholder 5" descr="binario.pdf">
            <a:extLst>
              <a:ext uri="{FF2B5EF4-FFF2-40B4-BE49-F238E27FC236}">
                <a16:creationId xmlns:a16="http://schemas.microsoft.com/office/drawing/2014/main" id="{0F44E880-FA2C-B746-BBAB-19CBE0AB6657}"/>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l="-9335" r="-9335" b="52332"/>
          <a:stretch>
            <a:fillRect/>
          </a:stretch>
        </p:blipFill>
        <p:spPr bwMode="auto">
          <a:xfrm>
            <a:off x="0" y="1300163"/>
            <a:ext cx="8229600" cy="2433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Line Callout 2 (Accent Bar) 10">
            <a:extLst>
              <a:ext uri="{FF2B5EF4-FFF2-40B4-BE49-F238E27FC236}">
                <a16:creationId xmlns:a16="http://schemas.microsoft.com/office/drawing/2014/main" id="{30F04529-8499-BF46-B384-D97C8E63EFBD}"/>
              </a:ext>
            </a:extLst>
          </p:cNvPr>
          <p:cNvSpPr>
            <a:spLocks/>
          </p:cNvSpPr>
          <p:nvPr/>
        </p:nvSpPr>
        <p:spPr bwMode="auto">
          <a:xfrm>
            <a:off x="1363663" y="3997716"/>
            <a:ext cx="3440113" cy="930275"/>
          </a:xfrm>
          <a:prstGeom prst="accentCallout2">
            <a:avLst>
              <a:gd name="adj1" fmla="val 30167"/>
              <a:gd name="adj2" fmla="val -5181"/>
              <a:gd name="adj3" fmla="val -67676"/>
              <a:gd name="adj4" fmla="val -38213"/>
              <a:gd name="adj5" fmla="val -192111"/>
              <a:gd name="adj6" fmla="val -8838"/>
            </a:avLst>
          </a:prstGeom>
          <a:solidFill>
            <a:srgbClr val="CC00FF"/>
          </a:solidFill>
          <a:ln w="12700">
            <a:solidFill>
              <a:schemeClr val="tx1"/>
            </a:solidFill>
            <a:miter lim="800000"/>
            <a:headEnd/>
            <a:tailEnd/>
          </a:ln>
        </p:spPr>
        <p:txBody>
          <a:bodyPr anchor="ctr"/>
          <a:lstStyle>
            <a:lvl1pPr eaLnBrk="0" hangingPunct="0">
              <a:tabLst>
                <a:tab pos="355600" algn="l"/>
              </a:tabLst>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355600" algn="l"/>
              </a:tabLst>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355600" algn="l"/>
              </a:tabLst>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355600" algn="l"/>
              </a:tabLst>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355600" algn="l"/>
              </a:tabLst>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355600" algn="l"/>
              </a:tabLs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355600" algn="l"/>
              </a:tabLs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355600" algn="l"/>
              </a:tabLs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355600" algn="l"/>
              </a:tabLs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20000"/>
              </a:spcBef>
              <a:buClr>
                <a:srgbClr val="0072C8"/>
              </a:buClr>
              <a:buSzPct val="70000"/>
            </a:pPr>
            <a:r>
              <a:rPr lang="en-US" altLang="es-CL" sz="3600" b="0" dirty="0">
                <a:solidFill>
                  <a:srgbClr val="000000"/>
                </a:solidFill>
                <a:latin typeface="Myriad Pro" panose="020B0503030403020204" pitchFamily="34" charset="0"/>
              </a:rPr>
              <a:t>8 bits = 1 byte</a:t>
            </a:r>
            <a:endParaRPr lang="es-ES" altLang="es-CL" sz="3600" b="0" dirty="0">
              <a:solidFill>
                <a:srgbClr val="000000"/>
              </a:solidFill>
              <a:latin typeface="Myriad Pro" panose="020B0503030403020204" pitchFamily="34" charset="0"/>
            </a:endParaRPr>
          </a:p>
        </p:txBody>
      </p:sp>
      <p:sp>
        <p:nvSpPr>
          <p:cNvPr id="9" name="Rectangle 8">
            <a:extLst>
              <a:ext uri="{FF2B5EF4-FFF2-40B4-BE49-F238E27FC236}">
                <a16:creationId xmlns:a16="http://schemas.microsoft.com/office/drawing/2014/main" id="{0CA7A6AA-CBE8-6A46-9B65-AFB5DAE4FD3B}"/>
              </a:ext>
            </a:extLst>
          </p:cNvPr>
          <p:cNvSpPr/>
          <p:nvPr/>
        </p:nvSpPr>
        <p:spPr>
          <a:xfrm>
            <a:off x="6726297" y="2768172"/>
            <a:ext cx="952500" cy="10795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a typeface="ＭＳ Ｐゴシック" charset="0"/>
              <a:cs typeface="ＭＳ Ｐゴシック" charset="0"/>
            </a:endParaRPr>
          </a:p>
        </p:txBody>
      </p:sp>
      <p:grpSp>
        <p:nvGrpSpPr>
          <p:cNvPr id="2" name="Group 1">
            <a:extLst>
              <a:ext uri="{FF2B5EF4-FFF2-40B4-BE49-F238E27FC236}">
                <a16:creationId xmlns:a16="http://schemas.microsoft.com/office/drawing/2014/main" id="{2E1A32EC-A750-5A42-947C-40BA980096B8}"/>
              </a:ext>
            </a:extLst>
          </p:cNvPr>
          <p:cNvGrpSpPr>
            <a:grpSpLocks/>
          </p:cNvGrpSpPr>
          <p:nvPr/>
        </p:nvGrpSpPr>
        <p:grpSpPr bwMode="auto">
          <a:xfrm>
            <a:off x="5729288" y="3868738"/>
            <a:ext cx="3587750" cy="2800350"/>
            <a:chOff x="5729206" y="3869293"/>
            <a:chExt cx="3587944" cy="2800350"/>
          </a:xfrm>
        </p:grpSpPr>
        <p:pic>
          <p:nvPicPr>
            <p:cNvPr id="14344" name="Picture 5" descr="Professor_Frink">
              <a:extLst>
                <a:ext uri="{FF2B5EF4-FFF2-40B4-BE49-F238E27FC236}">
                  <a16:creationId xmlns:a16="http://schemas.microsoft.com/office/drawing/2014/main" id="{3BD49347-1A36-254B-A5B7-77D754B13A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2850" y="3869293"/>
              <a:ext cx="13843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Line Callout 1 (Accent Bar) 34">
              <a:extLst>
                <a:ext uri="{FF2B5EF4-FFF2-40B4-BE49-F238E27FC236}">
                  <a16:creationId xmlns:a16="http://schemas.microsoft.com/office/drawing/2014/main" id="{B60B5CB8-F798-D64E-A55C-DD6A3A148F59}"/>
                </a:ext>
              </a:extLst>
            </p:cNvPr>
            <p:cNvSpPr>
              <a:spLocks/>
            </p:cNvSpPr>
            <p:nvPr/>
          </p:nvSpPr>
          <p:spPr bwMode="auto">
            <a:xfrm>
              <a:off x="5729206" y="3878977"/>
              <a:ext cx="2020374" cy="1392221"/>
            </a:xfrm>
            <a:prstGeom prst="accentCallout1">
              <a:avLst>
                <a:gd name="adj1" fmla="val 87733"/>
                <a:gd name="adj2" fmla="val 103292"/>
                <a:gd name="adj3" fmla="val 57461"/>
                <a:gd name="adj4" fmla="val 124164"/>
              </a:avLst>
            </a:prstGeom>
            <a:solidFill>
              <a:srgbClr val="FFFF00"/>
            </a:solidFill>
            <a:ln w="9525">
              <a:solidFill>
                <a:schemeClr val="tx1"/>
              </a:solidFill>
              <a:round/>
              <a:headEnd/>
              <a:tailEnd/>
            </a:ln>
          </p:spPr>
          <p:txBody>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s-CL" sz="1600" b="0" dirty="0">
                  <a:latin typeface="Myriad Pro" panose="020B0503030403020204" pitchFamily="34" charset="0"/>
                </a:rPr>
                <a:t>El </a:t>
              </a:r>
              <a:r>
                <a:rPr lang="en-US" altLang="es-CL" sz="1600" b="0" dirty="0" err="1">
                  <a:latin typeface="Myriad Pro" panose="020B0503030403020204" pitchFamily="34" charset="0"/>
                </a:rPr>
                <a:t>número</a:t>
              </a:r>
              <a:r>
                <a:rPr lang="en-US" altLang="es-CL" sz="1600" b="0" dirty="0">
                  <a:latin typeface="Myriad Pro" panose="020B0503030403020204" pitchFamily="34" charset="0"/>
                </a:rPr>
                <a:t> que </a:t>
              </a:r>
              <a:r>
                <a:rPr lang="en-US" altLang="es-CL" sz="1600" b="0" dirty="0" err="1">
                  <a:latin typeface="Myriad Pro" panose="020B0503030403020204" pitchFamily="34" charset="0"/>
                </a:rPr>
                <a:t>queremos</a:t>
              </a:r>
              <a:r>
                <a:rPr lang="en-US" altLang="es-CL" sz="1600" b="0" dirty="0">
                  <a:latin typeface="Myriad Pro" panose="020B0503030403020204" pitchFamily="34" charset="0"/>
                </a:rPr>
                <a:t> </a:t>
              </a:r>
              <a:r>
                <a:rPr lang="en-US" altLang="es-CL" sz="1600" b="0" dirty="0" err="1">
                  <a:latin typeface="Myriad Pro" panose="020B0503030403020204" pitchFamily="34" charset="0"/>
                </a:rPr>
                <a:t>guadar</a:t>
              </a:r>
              <a:r>
                <a:rPr lang="en-US" altLang="es-CL" sz="1600" b="0" dirty="0">
                  <a:latin typeface="Myriad Pro" panose="020B0503030403020204" pitchFamily="34" charset="0"/>
                </a:rPr>
                <a:t> </a:t>
              </a:r>
              <a:r>
                <a:rPr lang="en-US" altLang="es-CL" sz="1600" b="0" dirty="0" err="1">
                  <a:latin typeface="Myriad Pro" panose="020B0503030403020204" pitchFamily="34" charset="0"/>
                </a:rPr>
                <a:t>en</a:t>
              </a:r>
              <a:r>
                <a:rPr lang="en-US" altLang="es-CL" sz="1600" b="0" dirty="0">
                  <a:latin typeface="Myriad Pro" panose="020B0503030403020204" pitchFamily="34" charset="0"/>
                </a:rPr>
                <a:t> la </a:t>
              </a:r>
              <a:r>
                <a:rPr lang="en-US" altLang="es-CL" sz="1600" b="0" dirty="0" err="1">
                  <a:latin typeface="Myriad Pro" panose="020B0503030403020204" pitchFamily="34" charset="0"/>
                </a:rPr>
                <a:t>memoria</a:t>
              </a:r>
              <a:r>
                <a:rPr lang="en-US" altLang="es-CL" sz="1600" b="0" dirty="0">
                  <a:latin typeface="Myriad Pro" panose="020B0503030403020204" pitchFamily="34" charset="0"/>
                </a:rPr>
                <a:t> </a:t>
              </a:r>
              <a:r>
                <a:rPr lang="en-US" altLang="es-CL" sz="1600" b="0" dirty="0" err="1">
                  <a:latin typeface="Myriad Pro" panose="020B0503030403020204" pitchFamily="34" charset="0"/>
                </a:rPr>
                <a:t>determinará</a:t>
              </a:r>
              <a:r>
                <a:rPr lang="en-US" altLang="es-CL" sz="1600" b="0" dirty="0">
                  <a:latin typeface="Myriad Pro" panose="020B0503030403020204" pitchFamily="34" charset="0"/>
                </a:rPr>
                <a:t> el </a:t>
              </a:r>
              <a:r>
                <a:rPr lang="en-US" altLang="es-CL" sz="1600" b="0" dirty="0" err="1">
                  <a:latin typeface="Myriad Pro" panose="020B0503030403020204" pitchFamily="34" charset="0"/>
                </a:rPr>
                <a:t>tipo</a:t>
              </a:r>
              <a:r>
                <a:rPr lang="en-US" altLang="es-CL" sz="1600" b="0" dirty="0">
                  <a:latin typeface="Myriad Pro" panose="020B0503030403020204" pitchFamily="34" charset="0"/>
                </a:rPr>
                <a:t> de </a:t>
              </a:r>
              <a:r>
                <a:rPr lang="en-US" altLang="es-CL" sz="1600" b="0" dirty="0" err="1">
                  <a:latin typeface="Myriad Pro" panose="020B0503030403020204" pitchFamily="34" charset="0"/>
                </a:rPr>
                <a:t>datos</a:t>
              </a:r>
              <a:r>
                <a:rPr lang="en-US" altLang="es-CL" sz="1600" b="0" dirty="0">
                  <a:latin typeface="Myriad Pro" panose="020B0503030403020204" pitchFamily="34" charset="0"/>
                </a:rPr>
                <a:t> </a:t>
              </a:r>
              <a:r>
                <a:rPr lang="en-US" altLang="es-CL" sz="1600" b="0" dirty="0" err="1">
                  <a:latin typeface="Myriad Pro" panose="020B0503030403020204" pitchFamily="34" charset="0"/>
                </a:rPr>
                <a:t>empleado</a:t>
              </a:r>
              <a:endParaRPr lang="en-US" altLang="es-CL" sz="1600" b="0" dirty="0">
                <a:latin typeface="Myriad Pro" panose="020B0503030403020204" pitchFamily="34" charset="0"/>
              </a:endParaRPr>
            </a:p>
          </p:txBody>
        </p:sp>
      </p:grpSp>
      <p:sp>
        <p:nvSpPr>
          <p:cNvPr id="8" name="Marcador de pie de página 7">
            <a:extLst>
              <a:ext uri="{FF2B5EF4-FFF2-40B4-BE49-F238E27FC236}">
                <a16:creationId xmlns:a16="http://schemas.microsoft.com/office/drawing/2014/main" id="{D87B7C3E-B186-53EF-A1F2-07EA546FB47A}"/>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97326117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4"/>
                                        </p:tgtEl>
                                        <p:attrNameLst>
                                          <p:attrName>style.visibility</p:attrName>
                                        </p:attrNameLst>
                                      </p:cBhvr>
                                      <p:to>
                                        <p:strVal val="visible"/>
                                      </p:to>
                                    </p:set>
                                    <p:anim calcmode="lin" valueType="num">
                                      <p:cBhvr additive="base">
                                        <p:cTn id="7" dur="500" fill="hold"/>
                                        <p:tgtEl>
                                          <p:spTgt spid="37894"/>
                                        </p:tgtEl>
                                        <p:attrNameLst>
                                          <p:attrName>ppt_x</p:attrName>
                                        </p:attrNameLst>
                                      </p:cBhvr>
                                      <p:tavLst>
                                        <p:tav tm="0">
                                          <p:val>
                                            <p:strVal val="#ppt_x"/>
                                          </p:val>
                                        </p:tav>
                                        <p:tav tm="100000">
                                          <p:val>
                                            <p:strVal val="#ppt_x"/>
                                          </p:val>
                                        </p:tav>
                                      </p:tavLst>
                                    </p:anim>
                                    <p:anim calcmode="lin" valueType="num">
                                      <p:cBhvr additive="base">
                                        <p:cTn id="8" dur="500" fill="hold"/>
                                        <p:tgtEl>
                                          <p:spTgt spid="3789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AA21D58-6367-9047-AC5B-FCAA7C62DB8F}"/>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20</a:t>
            </a:fld>
            <a:endParaRPr lang="es-CL"/>
          </a:p>
        </p:txBody>
      </p:sp>
      <p:sp>
        <p:nvSpPr>
          <p:cNvPr id="15361" name="Title 1">
            <a:extLst>
              <a:ext uri="{FF2B5EF4-FFF2-40B4-BE49-F238E27FC236}">
                <a16:creationId xmlns:a16="http://schemas.microsoft.com/office/drawing/2014/main" id="{DEE69BD0-4BF7-814E-B243-5B3378FC90DA}"/>
              </a:ext>
            </a:extLst>
          </p:cNvPr>
          <p:cNvSpPr>
            <a:spLocks noGrp="1"/>
          </p:cNvSpPr>
          <p:nvPr>
            <p:ph type="title"/>
          </p:nvPr>
        </p:nvSpPr>
        <p:spPr>
          <a:xfrm>
            <a:off x="-1" y="0"/>
            <a:ext cx="6612680" cy="688975"/>
          </a:xfrm>
        </p:spPr>
        <p:txBody>
          <a:bodyPr>
            <a:normAutofit/>
          </a:bodyPr>
          <a:lstStyle/>
          <a:p>
            <a:r>
              <a:rPr lang="es-CL" altLang="es-CL" dirty="0"/>
              <a:t>Bits y bytes</a:t>
            </a:r>
            <a:endParaRPr lang="en-US" altLang="es-CL" dirty="0"/>
          </a:p>
        </p:txBody>
      </p:sp>
      <p:pic>
        <p:nvPicPr>
          <p:cNvPr id="15362" name="Content Placeholder 5" descr="binario.pdf">
            <a:extLst>
              <a:ext uri="{FF2B5EF4-FFF2-40B4-BE49-F238E27FC236}">
                <a16:creationId xmlns:a16="http://schemas.microsoft.com/office/drawing/2014/main" id="{581D2AF8-D504-8545-BC07-D56DD30F9FB6}"/>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l="-9335" r="-9335"/>
          <a:stretch>
            <a:fillRect/>
          </a:stretch>
        </p:blipFill>
        <p:spPr bwMode="auto">
          <a:xfrm>
            <a:off x="0" y="1300163"/>
            <a:ext cx="8229600" cy="510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Marcador de pie de página 6">
            <a:extLst>
              <a:ext uri="{FF2B5EF4-FFF2-40B4-BE49-F238E27FC236}">
                <a16:creationId xmlns:a16="http://schemas.microsoft.com/office/drawing/2014/main" id="{2E943823-4063-143F-2B9B-8A483D2549EF}"/>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24077000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355ECC36-95C1-4E45-BA23-E13D0BA99F8B}"/>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21</a:t>
            </a:fld>
            <a:endParaRPr lang="es-CL"/>
          </a:p>
        </p:txBody>
      </p:sp>
      <p:sp>
        <p:nvSpPr>
          <p:cNvPr id="16387" name="Rectangle 2">
            <a:extLst>
              <a:ext uri="{FF2B5EF4-FFF2-40B4-BE49-F238E27FC236}">
                <a16:creationId xmlns:a16="http://schemas.microsoft.com/office/drawing/2014/main" id="{AEA93527-8773-F447-93B6-0FF931A31080}"/>
              </a:ext>
            </a:extLst>
          </p:cNvPr>
          <p:cNvSpPr>
            <a:spLocks noGrp="1" noChangeArrowheads="1"/>
          </p:cNvSpPr>
          <p:nvPr>
            <p:ph type="title"/>
          </p:nvPr>
        </p:nvSpPr>
        <p:spPr>
          <a:xfrm>
            <a:off x="-1" y="0"/>
            <a:ext cx="6612680" cy="688975"/>
          </a:xfrm>
        </p:spPr>
        <p:txBody>
          <a:bodyPr>
            <a:normAutofit/>
          </a:bodyPr>
          <a:lstStyle/>
          <a:p>
            <a:r>
              <a:rPr lang="en-US" altLang="es-CL" dirty="0"/>
              <a:t>Bus de </a:t>
            </a:r>
            <a:r>
              <a:rPr lang="en-US" altLang="es-CL" dirty="0" err="1"/>
              <a:t>datos</a:t>
            </a:r>
            <a:endParaRPr lang="en-US" altLang="es-CL" dirty="0"/>
          </a:p>
        </p:txBody>
      </p:sp>
      <p:graphicFrame>
        <p:nvGraphicFramePr>
          <p:cNvPr id="243971" name="Group 259">
            <a:extLst>
              <a:ext uri="{FF2B5EF4-FFF2-40B4-BE49-F238E27FC236}">
                <a16:creationId xmlns:a16="http://schemas.microsoft.com/office/drawing/2014/main" id="{92B738CD-D3A4-3045-92D5-CFCABA6E8F6F}"/>
              </a:ext>
            </a:extLst>
          </p:cNvPr>
          <p:cNvGraphicFramePr>
            <a:graphicFrameLocks noGrp="1"/>
          </p:cNvGraphicFramePr>
          <p:nvPr>
            <p:ph sz="half" idx="4294967295"/>
            <p:extLst>
              <p:ext uri="{D42A27DB-BD31-4B8C-83A1-F6EECF244321}">
                <p14:modId xmlns:p14="http://schemas.microsoft.com/office/powerpoint/2010/main" val="2128152273"/>
              </p:ext>
            </p:extLst>
          </p:nvPr>
        </p:nvGraphicFramePr>
        <p:xfrm>
          <a:off x="407276" y="1262063"/>
          <a:ext cx="2791993" cy="5181600"/>
        </p:xfrm>
        <a:graphic>
          <a:graphicData uri="http://schemas.openxmlformats.org/drawingml/2006/table">
            <a:tbl>
              <a:tblPr/>
              <a:tblGrid>
                <a:gridCol w="585681">
                  <a:extLst>
                    <a:ext uri="{9D8B030D-6E8A-4147-A177-3AD203B41FA5}">
                      <a16:colId xmlns:a16="http://schemas.microsoft.com/office/drawing/2014/main" val="4106405253"/>
                    </a:ext>
                  </a:extLst>
                </a:gridCol>
                <a:gridCol w="2206312">
                  <a:extLst>
                    <a:ext uri="{9D8B030D-6E8A-4147-A177-3AD203B41FA5}">
                      <a16:colId xmlns:a16="http://schemas.microsoft.com/office/drawing/2014/main" val="1866728315"/>
                    </a:ext>
                  </a:extLst>
                </a:gridCol>
              </a:tblGrid>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bits</a:t>
                      </a:r>
                    </a:p>
                  </a:txBody>
                  <a:tcP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de combinaciones</a:t>
                      </a:r>
                    </a:p>
                  </a:txBody>
                  <a:tcPr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29166696"/>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1</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1 </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2</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46706088"/>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2 </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4</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75898702"/>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3</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3</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 8</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9232385"/>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4</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4</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 16</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24279055"/>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5</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5</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 32</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7104936"/>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6</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6</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 64</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0020861"/>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7</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7</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 128</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42665272"/>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8</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8</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 256</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1931933"/>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9</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dirty="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dirty="0">
                          <a:ln>
                            <a:noFill/>
                          </a:ln>
                          <a:solidFill>
                            <a:schemeClr val="tx1"/>
                          </a:solidFill>
                          <a:effectLst/>
                          <a:latin typeface="Myriad Pro" panose="020B0503030403020204" pitchFamily="34" charset="0"/>
                          <a:ea typeface="ＭＳ Ｐゴシック" panose="020B0600070205080204" pitchFamily="34" charset="-128"/>
                        </a:rPr>
                        <a:t>9</a:t>
                      </a:r>
                      <a:r>
                        <a:rPr kumimoji="0" lang="en-US" altLang="es-CL" sz="1400" b="0" i="0" u="none" strike="noStrike" cap="none" normalizeH="0" baseline="0" dirty="0">
                          <a:ln>
                            <a:noFill/>
                          </a:ln>
                          <a:solidFill>
                            <a:schemeClr val="tx1"/>
                          </a:solidFill>
                          <a:effectLst/>
                          <a:latin typeface="Myriad Pro" panose="020B0503030403020204" pitchFamily="34" charset="0"/>
                          <a:ea typeface="ＭＳ Ｐゴシック" panose="020B0600070205080204" pitchFamily="34" charset="-128"/>
                        </a:rPr>
                        <a:t> = 512</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9320241"/>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10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10</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 1024 (1 kbit)</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78371099"/>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endPar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96827586"/>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15</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15</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 32.768 (32kbit)</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78459475"/>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16</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2</a:t>
                      </a:r>
                      <a:r>
                        <a:rPr kumimoji="0" lang="en-US" altLang="es-CL" sz="1400" b="0" i="0" u="none" strike="noStrike" cap="none" normalizeH="0" baseline="30000">
                          <a:ln>
                            <a:noFill/>
                          </a:ln>
                          <a:solidFill>
                            <a:schemeClr val="tx1"/>
                          </a:solidFill>
                          <a:effectLst/>
                          <a:latin typeface="Myriad Pro" panose="020B0503030403020204" pitchFamily="34" charset="0"/>
                          <a:ea typeface="ＭＳ Ｐゴシック" panose="020B0600070205080204" pitchFamily="34" charset="-128"/>
                        </a:rPr>
                        <a:t>16</a:t>
                      </a: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 = 65.536 (64kbit)</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97251350"/>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endPar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34350671"/>
                  </a:ext>
                </a:extLst>
              </a:tr>
              <a:tr h="304800">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a:ln>
                            <a:noFill/>
                          </a:ln>
                          <a:solidFill>
                            <a:schemeClr val="tx1"/>
                          </a:solidFill>
                          <a:effectLst/>
                          <a:latin typeface="Myriad Pro" panose="020B0503030403020204" pitchFamily="34" charset="0"/>
                          <a:ea typeface="ＭＳ Ｐゴシック" panose="020B0600070205080204" pitchFamily="34" charset="-128"/>
                        </a:rPr>
                        <a:t>32</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0072C8"/>
                        </a:buClr>
                        <a:buSzPct val="70000"/>
                        <a:buFont typeface="Wingdings 3" pitchFamily="2" charset="2"/>
                        <a:defRPr>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rgbClr val="FF9933"/>
                        </a:buClr>
                        <a:buSzPct val="60000"/>
                        <a:buFont typeface="Wingdings 3" pitchFamily="2" charset="2"/>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rgbClr val="66FF33"/>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rgbClr val="3399FF"/>
                        </a:buClr>
                        <a:buFont typeface="Wingdings" pitchFamily="2" charset="2"/>
                        <a:defRPr sz="14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3399FF"/>
                        </a:buClr>
                        <a:buFont typeface="Wingdings" pitchFamily="2" charset="2"/>
                        <a:defRPr sz="900">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dirty="0">
                          <a:ln>
                            <a:noFill/>
                          </a:ln>
                          <a:solidFill>
                            <a:schemeClr val="tx1"/>
                          </a:solidFill>
                          <a:effectLst/>
                          <a:latin typeface="Myriad Pro" panose="020B0503030403020204" pitchFamily="34" charset="0"/>
                          <a:ea typeface="ＭＳ Ｐゴシック" panose="020B0600070205080204" pitchFamily="34" charset="-128"/>
                        </a:rPr>
                        <a:t>4.294.967.296 (4 Gbit)</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84571254"/>
                  </a:ext>
                </a:extLst>
              </a:tr>
              <a:tr h="304800">
                <a:tc>
                  <a:txBody>
                    <a:body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dirty="0">
                          <a:ln>
                            <a:noFill/>
                          </a:ln>
                          <a:solidFill>
                            <a:schemeClr val="tx1"/>
                          </a:solidFill>
                          <a:effectLst/>
                          <a:latin typeface="Myriad Pro" panose="020B0503030403020204" pitchFamily="34" charset="0"/>
                          <a:ea typeface="ＭＳ Ｐゴシック" panose="020B0600070205080204" pitchFamily="34" charset="-128"/>
                        </a:rPr>
                        <a:t>64</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72C8"/>
                        </a:buClr>
                        <a:buSzPct val="70000"/>
                        <a:buFont typeface="Wingdings 3" pitchFamily="2" charset="2"/>
                        <a:buNone/>
                        <a:tabLst/>
                      </a:pPr>
                      <a:r>
                        <a:rPr kumimoji="0" lang="en-US" altLang="es-CL" sz="1400" b="0" i="0" u="none" strike="noStrike" cap="none" normalizeH="0" baseline="0" dirty="0">
                          <a:ln>
                            <a:noFill/>
                          </a:ln>
                          <a:solidFill>
                            <a:schemeClr val="tx1"/>
                          </a:solidFill>
                          <a:effectLst/>
                          <a:latin typeface="Myriad Pro" panose="020B0503030403020204" pitchFamily="34" charset="0"/>
                          <a:ea typeface="ＭＳ Ｐゴシック" panose="020B0600070205080204" pitchFamily="34" charset="-128"/>
                        </a:rPr>
                        <a:t>17.5 </a:t>
                      </a:r>
                      <a:r>
                        <a:rPr kumimoji="0" lang="en-US" altLang="es-CL" sz="1400" b="0" i="0" u="none" strike="noStrike" cap="none" normalizeH="0" baseline="0" dirty="0" err="1">
                          <a:ln>
                            <a:noFill/>
                          </a:ln>
                          <a:solidFill>
                            <a:schemeClr val="tx1"/>
                          </a:solidFill>
                          <a:effectLst/>
                          <a:latin typeface="Myriad Pro" panose="020B0503030403020204" pitchFamily="34" charset="0"/>
                          <a:ea typeface="ＭＳ Ｐゴシック" panose="020B0600070205080204" pitchFamily="34" charset="-128"/>
                        </a:rPr>
                        <a:t>millones</a:t>
                      </a:r>
                      <a:r>
                        <a:rPr kumimoji="0" lang="en-US" altLang="es-CL" sz="1400" b="0" i="0" u="none" strike="noStrike" cap="none" normalizeH="0" baseline="0" dirty="0">
                          <a:ln>
                            <a:noFill/>
                          </a:ln>
                          <a:solidFill>
                            <a:schemeClr val="tx1"/>
                          </a:solidFill>
                          <a:effectLst/>
                          <a:latin typeface="Myriad Pro" panose="020B0503030403020204" pitchFamily="34" charset="0"/>
                          <a:ea typeface="ＭＳ Ｐゴシック" panose="020B0600070205080204" pitchFamily="34" charset="-128"/>
                        </a:rPr>
                        <a:t> de Terabytes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61941537"/>
                  </a:ext>
                </a:extLst>
              </a:tr>
            </a:tbl>
          </a:graphicData>
        </a:graphic>
      </p:graphicFrame>
      <p:grpSp>
        <p:nvGrpSpPr>
          <p:cNvPr id="243937" name="Group 225">
            <a:extLst>
              <a:ext uri="{FF2B5EF4-FFF2-40B4-BE49-F238E27FC236}">
                <a16:creationId xmlns:a16="http://schemas.microsoft.com/office/drawing/2014/main" id="{C1E832ED-7694-B24F-B41F-7A3CF5EDEAC6}"/>
              </a:ext>
            </a:extLst>
          </p:cNvPr>
          <p:cNvGrpSpPr>
            <a:grpSpLocks/>
          </p:cNvGrpSpPr>
          <p:nvPr/>
        </p:nvGrpSpPr>
        <p:grpSpPr bwMode="auto">
          <a:xfrm>
            <a:off x="6451493" y="1514297"/>
            <a:ext cx="831850" cy="3760788"/>
            <a:chOff x="3532" y="951"/>
            <a:chExt cx="524" cy="2369"/>
          </a:xfrm>
        </p:grpSpPr>
        <p:sp>
          <p:nvSpPr>
            <p:cNvPr id="243882" name="Text Box 170">
              <a:extLst>
                <a:ext uri="{FF2B5EF4-FFF2-40B4-BE49-F238E27FC236}">
                  <a16:creationId xmlns:a16="http://schemas.microsoft.com/office/drawing/2014/main" id="{40892330-B2EF-684C-8C8A-C6E6B6257A7A}"/>
                </a:ext>
              </a:extLst>
            </p:cNvPr>
            <p:cNvSpPr txBox="1">
              <a:spLocks noChangeArrowheads="1"/>
            </p:cNvSpPr>
            <p:nvPr/>
          </p:nvSpPr>
          <p:spPr bwMode="auto">
            <a:xfrm>
              <a:off x="3532" y="1143"/>
              <a:ext cx="262" cy="212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lstStyle/>
            <a:p>
              <a:pPr>
                <a:defRPr/>
              </a:pPr>
              <a:r>
                <a:rPr lang="en-US" sz="1400">
                  <a:latin typeface="Courier" charset="0"/>
                  <a:ea typeface="ＭＳ Ｐゴシック" charset="0"/>
                  <a:cs typeface="ＭＳ Ｐゴシック" charset="0"/>
                </a:rPr>
                <a:t>0000</a:t>
              </a:r>
            </a:p>
            <a:p>
              <a:pPr>
                <a:defRPr/>
              </a:pPr>
              <a:r>
                <a:rPr lang="en-US" sz="1400">
                  <a:latin typeface="Courier" charset="0"/>
                  <a:ea typeface="ＭＳ Ｐゴシック" charset="0"/>
                  <a:cs typeface="ＭＳ Ｐゴシック" charset="0"/>
                </a:rPr>
                <a:t>0001</a:t>
              </a:r>
            </a:p>
            <a:p>
              <a:pPr>
                <a:defRPr/>
              </a:pPr>
              <a:r>
                <a:rPr lang="en-US" sz="1400">
                  <a:latin typeface="Courier" charset="0"/>
                  <a:ea typeface="ＭＳ Ｐゴシック" charset="0"/>
                  <a:cs typeface="ＭＳ Ｐゴシック" charset="0"/>
                </a:rPr>
                <a:t>0010</a:t>
              </a:r>
            </a:p>
            <a:p>
              <a:pPr>
                <a:defRPr/>
              </a:pPr>
              <a:r>
                <a:rPr lang="en-US" sz="1400">
                  <a:latin typeface="Courier" charset="0"/>
                  <a:ea typeface="ＭＳ Ｐゴシック" charset="0"/>
                  <a:cs typeface="ＭＳ Ｐゴシック" charset="0"/>
                </a:rPr>
                <a:t>0011</a:t>
              </a:r>
            </a:p>
            <a:p>
              <a:pPr>
                <a:defRPr/>
              </a:pPr>
              <a:r>
                <a:rPr lang="en-US" sz="1400">
                  <a:latin typeface="Courier" charset="0"/>
                  <a:ea typeface="ＭＳ Ｐゴシック" charset="0"/>
                  <a:cs typeface="ＭＳ Ｐゴシック" charset="0"/>
                </a:rPr>
                <a:t>0100</a:t>
              </a:r>
            </a:p>
            <a:p>
              <a:pPr>
                <a:defRPr/>
              </a:pPr>
              <a:r>
                <a:rPr lang="en-US" sz="1400">
                  <a:latin typeface="Courier" charset="0"/>
                  <a:ea typeface="ＭＳ Ｐゴシック" charset="0"/>
                  <a:cs typeface="ＭＳ Ｐゴシック" charset="0"/>
                </a:rPr>
                <a:t>0101</a:t>
              </a:r>
            </a:p>
            <a:p>
              <a:pPr>
                <a:defRPr/>
              </a:pPr>
              <a:r>
                <a:rPr lang="en-US" sz="1400">
                  <a:latin typeface="Courier" charset="0"/>
                  <a:ea typeface="ＭＳ Ｐゴシック" charset="0"/>
                  <a:cs typeface="ＭＳ Ｐゴシック" charset="0"/>
                </a:rPr>
                <a:t>0110</a:t>
              </a:r>
            </a:p>
            <a:p>
              <a:pPr>
                <a:defRPr/>
              </a:pPr>
              <a:r>
                <a:rPr lang="en-US" sz="1400">
                  <a:latin typeface="Courier" charset="0"/>
                  <a:ea typeface="ＭＳ Ｐゴシック" charset="0"/>
                  <a:cs typeface="ＭＳ Ｐゴシック" charset="0"/>
                </a:rPr>
                <a:t>0111</a:t>
              </a:r>
            </a:p>
            <a:p>
              <a:pPr>
                <a:defRPr/>
              </a:pPr>
              <a:r>
                <a:rPr lang="en-US" sz="1400">
                  <a:latin typeface="Courier" charset="0"/>
                  <a:ea typeface="ＭＳ Ｐゴシック" charset="0"/>
                  <a:cs typeface="ＭＳ Ｐゴシック" charset="0"/>
                </a:rPr>
                <a:t>1000</a:t>
              </a:r>
            </a:p>
            <a:p>
              <a:pPr>
                <a:defRPr/>
              </a:pPr>
              <a:r>
                <a:rPr lang="en-US" sz="1400">
                  <a:latin typeface="Courier" charset="0"/>
                  <a:ea typeface="ＭＳ Ｐゴシック" charset="0"/>
                  <a:cs typeface="ＭＳ Ｐゴシック" charset="0"/>
                </a:rPr>
                <a:t>1001</a:t>
              </a:r>
            </a:p>
            <a:p>
              <a:pPr>
                <a:defRPr/>
              </a:pPr>
              <a:r>
                <a:rPr lang="en-US" sz="1400">
                  <a:latin typeface="Courier" charset="0"/>
                  <a:ea typeface="ＭＳ Ｐゴシック" charset="0"/>
                  <a:cs typeface="ＭＳ Ｐゴシック" charset="0"/>
                </a:rPr>
                <a:t>1010</a:t>
              </a:r>
            </a:p>
            <a:p>
              <a:pPr>
                <a:defRPr/>
              </a:pPr>
              <a:r>
                <a:rPr lang="en-US" sz="1400">
                  <a:latin typeface="Courier" charset="0"/>
                  <a:ea typeface="ＭＳ Ｐゴシック" charset="0"/>
                  <a:cs typeface="ＭＳ Ｐゴシック" charset="0"/>
                </a:rPr>
                <a:t>1011</a:t>
              </a:r>
            </a:p>
            <a:p>
              <a:pPr>
                <a:defRPr/>
              </a:pPr>
              <a:r>
                <a:rPr lang="en-US" sz="1400">
                  <a:latin typeface="Courier" charset="0"/>
                  <a:ea typeface="ＭＳ Ｐゴシック" charset="0"/>
                  <a:cs typeface="ＭＳ Ｐゴシック" charset="0"/>
                </a:rPr>
                <a:t>1100</a:t>
              </a:r>
            </a:p>
            <a:p>
              <a:pPr>
                <a:defRPr/>
              </a:pPr>
              <a:r>
                <a:rPr lang="en-US" sz="1400">
                  <a:latin typeface="Courier" charset="0"/>
                  <a:ea typeface="ＭＳ Ｐゴシック" charset="0"/>
                  <a:cs typeface="ＭＳ Ｐゴシック" charset="0"/>
                </a:rPr>
                <a:t>1101</a:t>
              </a:r>
            </a:p>
            <a:p>
              <a:pPr>
                <a:defRPr/>
              </a:pPr>
              <a:r>
                <a:rPr lang="en-US" sz="1400">
                  <a:latin typeface="Courier" charset="0"/>
                  <a:ea typeface="ＭＳ Ｐゴシック" charset="0"/>
                  <a:cs typeface="ＭＳ Ｐゴシック" charset="0"/>
                </a:rPr>
                <a:t>1110</a:t>
              </a:r>
            </a:p>
            <a:p>
              <a:pPr>
                <a:defRPr/>
              </a:pPr>
              <a:r>
                <a:rPr lang="en-US" sz="1400">
                  <a:latin typeface="Courier" charset="0"/>
                  <a:ea typeface="ＭＳ Ｐゴシック" charset="0"/>
                  <a:cs typeface="ＭＳ Ｐゴシック" charset="0"/>
                </a:rPr>
                <a:t>1111</a:t>
              </a:r>
            </a:p>
          </p:txBody>
        </p:sp>
        <p:sp>
          <p:nvSpPr>
            <p:cNvPr id="243902" name="Text Box 190">
              <a:extLst>
                <a:ext uri="{FF2B5EF4-FFF2-40B4-BE49-F238E27FC236}">
                  <a16:creationId xmlns:a16="http://schemas.microsoft.com/office/drawing/2014/main" id="{C081CA59-1A08-7742-B891-FCB48D5DFC34}"/>
                </a:ext>
              </a:extLst>
            </p:cNvPr>
            <p:cNvSpPr txBox="1">
              <a:spLocks noChangeArrowheads="1"/>
            </p:cNvSpPr>
            <p:nvPr/>
          </p:nvSpPr>
          <p:spPr bwMode="auto">
            <a:xfrm>
              <a:off x="3926" y="3140"/>
              <a:ext cx="130" cy="1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US" sz="1600">
                  <a:latin typeface="Calibri" charset="0"/>
                  <a:ea typeface="ＭＳ Ｐゴシック" charset="0"/>
                  <a:cs typeface="ＭＳ Ｐゴシック" charset="0"/>
                </a:rPr>
                <a:t>16</a:t>
              </a:r>
            </a:p>
          </p:txBody>
        </p:sp>
        <p:sp>
          <p:nvSpPr>
            <p:cNvPr id="243903" name="AutoShape 191">
              <a:extLst>
                <a:ext uri="{FF2B5EF4-FFF2-40B4-BE49-F238E27FC236}">
                  <a16:creationId xmlns:a16="http://schemas.microsoft.com/office/drawing/2014/main" id="{0F9B1A9D-A7EB-D841-B400-72F7C863CAAF}"/>
                </a:ext>
              </a:extLst>
            </p:cNvPr>
            <p:cNvSpPr>
              <a:spLocks/>
            </p:cNvSpPr>
            <p:nvPr/>
          </p:nvSpPr>
          <p:spPr bwMode="auto">
            <a:xfrm>
              <a:off x="3857" y="1231"/>
              <a:ext cx="27" cy="2089"/>
            </a:xfrm>
            <a:prstGeom prst="rightBracket">
              <a:avLst>
                <a:gd name="adj" fmla="val 189486"/>
              </a:avLst>
            </a:prstGeom>
            <a:noFill/>
            <a:ln w="15875">
              <a:solidFill>
                <a:srgbClr val="008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latin typeface="Arial" charset="0"/>
                <a:ea typeface="ＭＳ Ｐゴシック" charset="0"/>
                <a:cs typeface="ＭＳ Ｐゴシック" charset="0"/>
              </a:endParaRPr>
            </a:p>
          </p:txBody>
        </p:sp>
        <p:sp>
          <p:nvSpPr>
            <p:cNvPr id="243911" name="AutoShape 199">
              <a:extLst>
                <a:ext uri="{FF2B5EF4-FFF2-40B4-BE49-F238E27FC236}">
                  <a16:creationId xmlns:a16="http://schemas.microsoft.com/office/drawing/2014/main" id="{4D8C53C9-C99F-064A-86B1-6377B8E41A89}"/>
                </a:ext>
              </a:extLst>
            </p:cNvPr>
            <p:cNvSpPr>
              <a:spLocks/>
            </p:cNvSpPr>
            <p:nvPr/>
          </p:nvSpPr>
          <p:spPr bwMode="auto">
            <a:xfrm rot="16200000" flipV="1">
              <a:off x="3686" y="1023"/>
              <a:ext cx="27" cy="203"/>
            </a:xfrm>
            <a:prstGeom prst="rightBracket">
              <a:avLst>
                <a:gd name="adj" fmla="val 18413"/>
              </a:avLst>
            </a:prstGeom>
            <a:noFill/>
            <a:ln w="22225">
              <a:solidFill>
                <a:srgbClr val="0000FF"/>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latin typeface="Arial" charset="0"/>
                <a:ea typeface="ＭＳ Ｐゴシック" charset="0"/>
                <a:cs typeface="ＭＳ Ｐゴシック" charset="0"/>
              </a:endParaRPr>
            </a:p>
          </p:txBody>
        </p:sp>
        <p:sp>
          <p:nvSpPr>
            <p:cNvPr id="243916" name="Text Box 204">
              <a:extLst>
                <a:ext uri="{FF2B5EF4-FFF2-40B4-BE49-F238E27FC236}">
                  <a16:creationId xmlns:a16="http://schemas.microsoft.com/office/drawing/2014/main" id="{45B4DE85-F8A2-7C4D-BC45-C88CBCFAD8B3}"/>
                </a:ext>
              </a:extLst>
            </p:cNvPr>
            <p:cNvSpPr txBox="1">
              <a:spLocks noChangeArrowheads="1"/>
            </p:cNvSpPr>
            <p:nvPr/>
          </p:nvSpPr>
          <p:spPr bwMode="auto">
            <a:xfrm>
              <a:off x="3664" y="951"/>
              <a:ext cx="94" cy="1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spAutoFit/>
            </a:bodyPr>
            <a:lstStyle/>
            <a:p>
              <a:pPr>
                <a:defRPr/>
              </a:pPr>
              <a:r>
                <a:rPr lang="en-US" sz="1600" dirty="0">
                  <a:latin typeface="Courier" charset="0"/>
                  <a:ea typeface="ＭＳ Ｐゴシック" charset="0"/>
                  <a:cs typeface="ＭＳ Ｐゴシック" charset="0"/>
                </a:rPr>
                <a:t>4</a:t>
              </a:r>
            </a:p>
          </p:txBody>
        </p:sp>
      </p:grpSp>
      <p:grpSp>
        <p:nvGrpSpPr>
          <p:cNvPr id="243925" name="Group 213">
            <a:extLst>
              <a:ext uri="{FF2B5EF4-FFF2-40B4-BE49-F238E27FC236}">
                <a16:creationId xmlns:a16="http://schemas.microsoft.com/office/drawing/2014/main" id="{1238D187-1B39-4949-9FE0-F218FA6E8AE7}"/>
              </a:ext>
            </a:extLst>
          </p:cNvPr>
          <p:cNvGrpSpPr>
            <a:grpSpLocks/>
          </p:cNvGrpSpPr>
          <p:nvPr/>
        </p:nvGrpSpPr>
        <p:grpSpPr bwMode="auto">
          <a:xfrm>
            <a:off x="5778393" y="1500010"/>
            <a:ext cx="603250" cy="2052637"/>
            <a:chOff x="2506" y="990"/>
            <a:chExt cx="380" cy="1293"/>
          </a:xfrm>
        </p:grpSpPr>
        <p:sp>
          <p:nvSpPr>
            <p:cNvPr id="243854" name="Text Box 142">
              <a:extLst>
                <a:ext uri="{FF2B5EF4-FFF2-40B4-BE49-F238E27FC236}">
                  <a16:creationId xmlns:a16="http://schemas.microsoft.com/office/drawing/2014/main" id="{D5B8E7E8-A501-FE4B-A503-B085AD1ACCB9}"/>
                </a:ext>
              </a:extLst>
            </p:cNvPr>
            <p:cNvSpPr txBox="1">
              <a:spLocks noChangeArrowheads="1"/>
            </p:cNvSpPr>
            <p:nvPr/>
          </p:nvSpPr>
          <p:spPr bwMode="auto">
            <a:xfrm>
              <a:off x="2506" y="1191"/>
              <a:ext cx="205" cy="107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lstStyle/>
            <a:p>
              <a:pPr>
                <a:defRPr/>
              </a:pPr>
              <a:r>
                <a:rPr lang="en-US" sz="1400">
                  <a:latin typeface="Courier" charset="0"/>
                  <a:ea typeface="ＭＳ Ｐゴシック" charset="0"/>
                  <a:cs typeface="ＭＳ Ｐゴシック" charset="0"/>
                </a:rPr>
                <a:t>000</a:t>
              </a:r>
            </a:p>
            <a:p>
              <a:pPr>
                <a:defRPr/>
              </a:pPr>
              <a:r>
                <a:rPr lang="en-US" sz="1400">
                  <a:latin typeface="Courier" charset="0"/>
                  <a:ea typeface="ＭＳ Ｐゴシック" charset="0"/>
                  <a:cs typeface="ＭＳ Ｐゴシック" charset="0"/>
                </a:rPr>
                <a:t>001</a:t>
              </a:r>
            </a:p>
            <a:p>
              <a:pPr>
                <a:defRPr/>
              </a:pPr>
              <a:r>
                <a:rPr lang="en-US" sz="1400">
                  <a:latin typeface="Courier" charset="0"/>
                  <a:ea typeface="ＭＳ Ｐゴシック" charset="0"/>
                  <a:cs typeface="ＭＳ Ｐゴシック" charset="0"/>
                </a:rPr>
                <a:t>010</a:t>
              </a:r>
            </a:p>
            <a:p>
              <a:pPr>
                <a:defRPr/>
              </a:pPr>
              <a:r>
                <a:rPr lang="en-US" sz="1400">
                  <a:latin typeface="Courier" charset="0"/>
                  <a:ea typeface="ＭＳ Ｐゴシック" charset="0"/>
                  <a:cs typeface="ＭＳ Ｐゴシック" charset="0"/>
                </a:rPr>
                <a:t>011</a:t>
              </a:r>
            </a:p>
            <a:p>
              <a:pPr>
                <a:defRPr/>
              </a:pPr>
              <a:r>
                <a:rPr lang="en-US" sz="1400">
                  <a:latin typeface="Courier" charset="0"/>
                  <a:ea typeface="ＭＳ Ｐゴシック" charset="0"/>
                  <a:cs typeface="ＭＳ Ｐゴシック" charset="0"/>
                </a:rPr>
                <a:t>100</a:t>
              </a:r>
            </a:p>
            <a:p>
              <a:pPr>
                <a:defRPr/>
              </a:pPr>
              <a:r>
                <a:rPr lang="en-US" sz="1400">
                  <a:latin typeface="Courier" charset="0"/>
                  <a:ea typeface="ＭＳ Ｐゴシック" charset="0"/>
                  <a:cs typeface="ＭＳ Ｐゴシック" charset="0"/>
                </a:rPr>
                <a:t>101</a:t>
              </a:r>
            </a:p>
            <a:p>
              <a:pPr>
                <a:defRPr/>
              </a:pPr>
              <a:r>
                <a:rPr lang="en-US" sz="1400">
                  <a:latin typeface="Courier" charset="0"/>
                  <a:ea typeface="ＭＳ Ｐゴシック" charset="0"/>
                  <a:cs typeface="ＭＳ Ｐゴシック" charset="0"/>
                </a:rPr>
                <a:t>110</a:t>
              </a:r>
            </a:p>
            <a:p>
              <a:pPr>
                <a:defRPr/>
              </a:pPr>
              <a:r>
                <a:rPr lang="en-US" sz="1400">
                  <a:latin typeface="Courier" charset="0"/>
                  <a:ea typeface="ＭＳ Ｐゴシック" charset="0"/>
                  <a:cs typeface="ＭＳ Ｐゴシック" charset="0"/>
                </a:rPr>
                <a:t>111</a:t>
              </a:r>
            </a:p>
            <a:p>
              <a:pPr>
                <a:defRPr/>
              </a:pPr>
              <a:endParaRPr lang="en-US" sz="1400">
                <a:latin typeface="Courier" charset="0"/>
                <a:ea typeface="ＭＳ Ｐゴシック" charset="0"/>
                <a:cs typeface="ＭＳ Ｐゴシック" charset="0"/>
              </a:endParaRPr>
            </a:p>
          </p:txBody>
        </p:sp>
        <p:sp>
          <p:nvSpPr>
            <p:cNvPr id="243900" name="Text Box 188">
              <a:extLst>
                <a:ext uri="{FF2B5EF4-FFF2-40B4-BE49-F238E27FC236}">
                  <a16:creationId xmlns:a16="http://schemas.microsoft.com/office/drawing/2014/main" id="{1EF5C071-8AE5-904C-BB33-55621DAE3FE1}"/>
                </a:ext>
              </a:extLst>
            </p:cNvPr>
            <p:cNvSpPr txBox="1">
              <a:spLocks noChangeArrowheads="1"/>
            </p:cNvSpPr>
            <p:nvPr/>
          </p:nvSpPr>
          <p:spPr bwMode="auto">
            <a:xfrm>
              <a:off x="2821" y="2121"/>
              <a:ext cx="65" cy="1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US" sz="1600">
                  <a:latin typeface="Calibri" charset="0"/>
                  <a:ea typeface="ＭＳ Ｐゴシック" charset="0"/>
                  <a:cs typeface="ＭＳ Ｐゴシック" charset="0"/>
                </a:rPr>
                <a:t>8</a:t>
              </a:r>
            </a:p>
          </p:txBody>
        </p:sp>
        <p:sp>
          <p:nvSpPr>
            <p:cNvPr id="243904" name="AutoShape 192">
              <a:extLst>
                <a:ext uri="{FF2B5EF4-FFF2-40B4-BE49-F238E27FC236}">
                  <a16:creationId xmlns:a16="http://schemas.microsoft.com/office/drawing/2014/main" id="{3AFF9EC3-6CF8-3D49-A322-5340992D3D07}"/>
                </a:ext>
              </a:extLst>
            </p:cNvPr>
            <p:cNvSpPr>
              <a:spLocks/>
            </p:cNvSpPr>
            <p:nvPr/>
          </p:nvSpPr>
          <p:spPr bwMode="auto">
            <a:xfrm>
              <a:off x="2748" y="1252"/>
              <a:ext cx="27" cy="1031"/>
            </a:xfrm>
            <a:prstGeom prst="rightBracket">
              <a:avLst>
                <a:gd name="adj" fmla="val 93518"/>
              </a:avLst>
            </a:prstGeom>
            <a:noFill/>
            <a:ln w="15875">
              <a:solidFill>
                <a:srgbClr val="008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latin typeface="Arial" charset="0"/>
                <a:ea typeface="ＭＳ Ｐゴシック" charset="0"/>
                <a:cs typeface="ＭＳ Ｐゴシック" charset="0"/>
              </a:endParaRPr>
            </a:p>
          </p:txBody>
        </p:sp>
        <p:sp>
          <p:nvSpPr>
            <p:cNvPr id="243912" name="AutoShape 200">
              <a:extLst>
                <a:ext uri="{FF2B5EF4-FFF2-40B4-BE49-F238E27FC236}">
                  <a16:creationId xmlns:a16="http://schemas.microsoft.com/office/drawing/2014/main" id="{3831B879-C728-0049-AF23-941DB9027D28}"/>
                </a:ext>
              </a:extLst>
            </p:cNvPr>
            <p:cNvSpPr>
              <a:spLocks/>
            </p:cNvSpPr>
            <p:nvPr/>
          </p:nvSpPr>
          <p:spPr bwMode="auto">
            <a:xfrm rot="16200000" flipV="1">
              <a:off x="2611" y="1099"/>
              <a:ext cx="31" cy="152"/>
            </a:xfrm>
            <a:prstGeom prst="rightBracket">
              <a:avLst>
                <a:gd name="adj" fmla="val 12008"/>
              </a:avLst>
            </a:prstGeom>
            <a:noFill/>
            <a:ln w="22225">
              <a:solidFill>
                <a:srgbClr val="0000FF"/>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latin typeface="Arial" charset="0"/>
                <a:ea typeface="ＭＳ Ｐゴシック" charset="0"/>
                <a:cs typeface="ＭＳ Ｐゴシック" charset="0"/>
              </a:endParaRPr>
            </a:p>
          </p:txBody>
        </p:sp>
        <p:sp>
          <p:nvSpPr>
            <p:cNvPr id="243917" name="Text Box 205">
              <a:extLst>
                <a:ext uri="{FF2B5EF4-FFF2-40B4-BE49-F238E27FC236}">
                  <a16:creationId xmlns:a16="http://schemas.microsoft.com/office/drawing/2014/main" id="{7E9C3125-B03E-5442-846A-F2A908EFD1C6}"/>
                </a:ext>
              </a:extLst>
            </p:cNvPr>
            <p:cNvSpPr txBox="1">
              <a:spLocks noChangeArrowheads="1"/>
            </p:cNvSpPr>
            <p:nvPr/>
          </p:nvSpPr>
          <p:spPr bwMode="auto">
            <a:xfrm>
              <a:off x="2598" y="990"/>
              <a:ext cx="94" cy="1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spAutoFit/>
            </a:bodyPr>
            <a:lstStyle/>
            <a:p>
              <a:pPr>
                <a:defRPr/>
              </a:pPr>
              <a:r>
                <a:rPr lang="en-US" sz="1600" dirty="0">
                  <a:latin typeface="Courier" charset="0"/>
                  <a:ea typeface="ＭＳ Ｐゴシック" charset="0"/>
                  <a:cs typeface="ＭＳ Ｐゴシック" charset="0"/>
                </a:rPr>
                <a:t>3</a:t>
              </a:r>
            </a:p>
          </p:txBody>
        </p:sp>
      </p:grpSp>
      <p:grpSp>
        <p:nvGrpSpPr>
          <p:cNvPr id="243938" name="Group 226">
            <a:extLst>
              <a:ext uri="{FF2B5EF4-FFF2-40B4-BE49-F238E27FC236}">
                <a16:creationId xmlns:a16="http://schemas.microsoft.com/office/drawing/2014/main" id="{756BD380-2AB0-ED45-8D95-E64A7D555EFC}"/>
              </a:ext>
            </a:extLst>
          </p:cNvPr>
          <p:cNvGrpSpPr>
            <a:grpSpLocks/>
          </p:cNvGrpSpPr>
          <p:nvPr/>
        </p:nvGrpSpPr>
        <p:grpSpPr bwMode="auto">
          <a:xfrm>
            <a:off x="5205306" y="1500010"/>
            <a:ext cx="471487" cy="1262062"/>
            <a:chOff x="2747" y="942"/>
            <a:chExt cx="297" cy="795"/>
          </a:xfrm>
        </p:grpSpPr>
        <p:sp>
          <p:nvSpPr>
            <p:cNvPr id="243853" name="Text Box 141">
              <a:extLst>
                <a:ext uri="{FF2B5EF4-FFF2-40B4-BE49-F238E27FC236}">
                  <a16:creationId xmlns:a16="http://schemas.microsoft.com/office/drawing/2014/main" id="{7540757D-55F1-E84C-9BEF-2410F598244D}"/>
                </a:ext>
              </a:extLst>
            </p:cNvPr>
            <p:cNvSpPr txBox="1">
              <a:spLocks noChangeArrowheads="1"/>
            </p:cNvSpPr>
            <p:nvPr/>
          </p:nvSpPr>
          <p:spPr bwMode="auto">
            <a:xfrm>
              <a:off x="2747" y="1143"/>
              <a:ext cx="146" cy="59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18000" rIns="18000"/>
            <a:lstStyle/>
            <a:p>
              <a:pPr>
                <a:defRPr/>
              </a:pPr>
              <a:r>
                <a:rPr lang="en-US" sz="1400">
                  <a:latin typeface="Courier" charset="0"/>
                  <a:ea typeface="ＭＳ Ｐゴシック" charset="0"/>
                  <a:cs typeface="ＭＳ Ｐゴシック" charset="0"/>
                </a:rPr>
                <a:t>00</a:t>
              </a:r>
            </a:p>
            <a:p>
              <a:pPr>
                <a:defRPr/>
              </a:pPr>
              <a:r>
                <a:rPr lang="en-US" sz="1400">
                  <a:latin typeface="Courier" charset="0"/>
                  <a:ea typeface="ＭＳ Ｐゴシック" charset="0"/>
                  <a:cs typeface="ＭＳ Ｐゴシック" charset="0"/>
                </a:rPr>
                <a:t>01</a:t>
              </a:r>
            </a:p>
            <a:p>
              <a:pPr>
                <a:defRPr/>
              </a:pPr>
              <a:r>
                <a:rPr lang="en-US" sz="1400">
                  <a:latin typeface="Courier" charset="0"/>
                  <a:ea typeface="ＭＳ Ｐゴシック" charset="0"/>
                  <a:cs typeface="ＭＳ Ｐゴシック" charset="0"/>
                </a:rPr>
                <a:t>10</a:t>
              </a:r>
            </a:p>
            <a:p>
              <a:pPr>
                <a:defRPr/>
              </a:pPr>
              <a:r>
                <a:rPr lang="en-US" sz="1400">
                  <a:latin typeface="Courier" charset="0"/>
                  <a:ea typeface="ＭＳ Ｐゴシック" charset="0"/>
                  <a:cs typeface="ＭＳ Ｐゴシック" charset="0"/>
                </a:rPr>
                <a:t>11</a:t>
              </a:r>
            </a:p>
          </p:txBody>
        </p:sp>
        <p:sp>
          <p:nvSpPr>
            <p:cNvPr id="243893" name="Text Box 181">
              <a:extLst>
                <a:ext uri="{FF2B5EF4-FFF2-40B4-BE49-F238E27FC236}">
                  <a16:creationId xmlns:a16="http://schemas.microsoft.com/office/drawing/2014/main" id="{DA3EBF2D-2FBC-3645-AB55-8DBF32BE28AE}"/>
                </a:ext>
              </a:extLst>
            </p:cNvPr>
            <p:cNvSpPr txBox="1">
              <a:spLocks noChangeArrowheads="1"/>
            </p:cNvSpPr>
            <p:nvPr/>
          </p:nvSpPr>
          <p:spPr bwMode="auto">
            <a:xfrm>
              <a:off x="2979" y="1544"/>
              <a:ext cx="65" cy="1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US" sz="1600">
                  <a:latin typeface="Calibri" charset="0"/>
                  <a:ea typeface="ＭＳ Ｐゴシック" charset="0"/>
                  <a:cs typeface="ＭＳ Ｐゴシック" charset="0"/>
                </a:rPr>
                <a:t>4</a:t>
              </a:r>
            </a:p>
          </p:txBody>
        </p:sp>
        <p:sp>
          <p:nvSpPr>
            <p:cNvPr id="243905" name="AutoShape 193">
              <a:extLst>
                <a:ext uri="{FF2B5EF4-FFF2-40B4-BE49-F238E27FC236}">
                  <a16:creationId xmlns:a16="http://schemas.microsoft.com/office/drawing/2014/main" id="{D054A04E-C61F-1448-AA1C-7D7DE5CB607C}"/>
                </a:ext>
              </a:extLst>
            </p:cNvPr>
            <p:cNvSpPr>
              <a:spLocks/>
            </p:cNvSpPr>
            <p:nvPr/>
          </p:nvSpPr>
          <p:spPr bwMode="auto">
            <a:xfrm>
              <a:off x="2913" y="1210"/>
              <a:ext cx="28" cy="486"/>
            </a:xfrm>
            <a:prstGeom prst="rightBracket">
              <a:avLst>
                <a:gd name="adj" fmla="val 42509"/>
              </a:avLst>
            </a:prstGeom>
            <a:noFill/>
            <a:ln w="15875">
              <a:solidFill>
                <a:srgbClr val="008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latin typeface="Arial" charset="0"/>
                <a:ea typeface="ＭＳ Ｐゴシック" charset="0"/>
                <a:cs typeface="ＭＳ Ｐゴシック" charset="0"/>
              </a:endParaRPr>
            </a:p>
          </p:txBody>
        </p:sp>
        <p:sp>
          <p:nvSpPr>
            <p:cNvPr id="243913" name="AutoShape 201">
              <a:extLst>
                <a:ext uri="{FF2B5EF4-FFF2-40B4-BE49-F238E27FC236}">
                  <a16:creationId xmlns:a16="http://schemas.microsoft.com/office/drawing/2014/main" id="{3617AE6E-35DA-EA40-95A8-50186D8BA32D}"/>
                </a:ext>
              </a:extLst>
            </p:cNvPr>
            <p:cNvSpPr>
              <a:spLocks/>
            </p:cNvSpPr>
            <p:nvPr/>
          </p:nvSpPr>
          <p:spPr bwMode="auto">
            <a:xfrm rot="16200000" flipV="1">
              <a:off x="2817" y="1072"/>
              <a:ext cx="27" cy="105"/>
            </a:xfrm>
            <a:prstGeom prst="rightBracket">
              <a:avLst>
                <a:gd name="adj" fmla="val 9524"/>
              </a:avLst>
            </a:prstGeom>
            <a:noFill/>
            <a:ln w="22225">
              <a:solidFill>
                <a:srgbClr val="0000FF"/>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latin typeface="Arial" charset="0"/>
                <a:ea typeface="ＭＳ Ｐゴシック" charset="0"/>
                <a:cs typeface="ＭＳ Ｐゴシック" charset="0"/>
              </a:endParaRPr>
            </a:p>
          </p:txBody>
        </p:sp>
        <p:sp>
          <p:nvSpPr>
            <p:cNvPr id="243918" name="Text Box 206">
              <a:extLst>
                <a:ext uri="{FF2B5EF4-FFF2-40B4-BE49-F238E27FC236}">
                  <a16:creationId xmlns:a16="http://schemas.microsoft.com/office/drawing/2014/main" id="{AB5C763B-66A4-1A4C-8810-EC87451DD189}"/>
                </a:ext>
              </a:extLst>
            </p:cNvPr>
            <p:cNvSpPr txBox="1">
              <a:spLocks noChangeArrowheads="1"/>
            </p:cNvSpPr>
            <p:nvPr/>
          </p:nvSpPr>
          <p:spPr bwMode="auto">
            <a:xfrm>
              <a:off x="2796" y="942"/>
              <a:ext cx="94" cy="1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spAutoFit/>
            </a:bodyPr>
            <a:lstStyle/>
            <a:p>
              <a:pPr>
                <a:defRPr/>
              </a:pPr>
              <a:r>
                <a:rPr lang="en-US" sz="1600" dirty="0">
                  <a:latin typeface="Courier" charset="0"/>
                  <a:ea typeface="ＭＳ Ｐゴシック" charset="0"/>
                  <a:cs typeface="ＭＳ Ｐゴシック" charset="0"/>
                </a:rPr>
                <a:t>2</a:t>
              </a:r>
            </a:p>
          </p:txBody>
        </p:sp>
      </p:grpSp>
      <p:grpSp>
        <p:nvGrpSpPr>
          <p:cNvPr id="243939" name="Group 227">
            <a:extLst>
              <a:ext uri="{FF2B5EF4-FFF2-40B4-BE49-F238E27FC236}">
                <a16:creationId xmlns:a16="http://schemas.microsoft.com/office/drawing/2014/main" id="{05DAAA14-F2A3-E949-B746-A2A6CA743B09}"/>
              </a:ext>
            </a:extLst>
          </p:cNvPr>
          <p:cNvGrpSpPr>
            <a:grpSpLocks/>
          </p:cNvGrpSpPr>
          <p:nvPr/>
        </p:nvGrpSpPr>
        <p:grpSpPr bwMode="auto">
          <a:xfrm>
            <a:off x="4665556" y="1514297"/>
            <a:ext cx="379412" cy="755650"/>
            <a:chOff x="2407" y="951"/>
            <a:chExt cx="239" cy="476"/>
          </a:xfrm>
        </p:grpSpPr>
        <p:sp>
          <p:nvSpPr>
            <p:cNvPr id="243852" name="Text Box 140">
              <a:extLst>
                <a:ext uri="{FF2B5EF4-FFF2-40B4-BE49-F238E27FC236}">
                  <a16:creationId xmlns:a16="http://schemas.microsoft.com/office/drawing/2014/main" id="{5040653C-A99B-0148-8C5F-F4DF606BCBCB}"/>
                </a:ext>
              </a:extLst>
            </p:cNvPr>
            <p:cNvSpPr txBox="1">
              <a:spLocks noChangeArrowheads="1"/>
            </p:cNvSpPr>
            <p:nvPr/>
          </p:nvSpPr>
          <p:spPr bwMode="auto">
            <a:xfrm>
              <a:off x="2407" y="1143"/>
              <a:ext cx="130" cy="27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lstStyle/>
            <a:p>
              <a:pPr>
                <a:defRPr/>
              </a:pPr>
              <a:r>
                <a:rPr lang="en-US" sz="1400">
                  <a:latin typeface="Courier" charset="0"/>
                  <a:ea typeface="ＭＳ Ｐゴシック" charset="0"/>
                  <a:cs typeface="ＭＳ Ｐゴシック" charset="0"/>
                </a:rPr>
                <a:t>0</a:t>
              </a:r>
            </a:p>
            <a:p>
              <a:pPr>
                <a:defRPr/>
              </a:pPr>
              <a:r>
                <a:rPr lang="en-US" sz="1400">
                  <a:latin typeface="Courier" charset="0"/>
                  <a:ea typeface="ＭＳ Ｐゴシック" charset="0"/>
                  <a:cs typeface="ＭＳ Ｐゴシック" charset="0"/>
                </a:rPr>
                <a:t>1</a:t>
              </a:r>
            </a:p>
          </p:txBody>
        </p:sp>
        <p:sp>
          <p:nvSpPr>
            <p:cNvPr id="243906" name="AutoShape 194">
              <a:extLst>
                <a:ext uri="{FF2B5EF4-FFF2-40B4-BE49-F238E27FC236}">
                  <a16:creationId xmlns:a16="http://schemas.microsoft.com/office/drawing/2014/main" id="{1E1620CD-E899-A442-A43D-8CB937EE455A}"/>
                </a:ext>
              </a:extLst>
            </p:cNvPr>
            <p:cNvSpPr>
              <a:spLocks/>
            </p:cNvSpPr>
            <p:nvPr/>
          </p:nvSpPr>
          <p:spPr bwMode="auto">
            <a:xfrm>
              <a:off x="2525" y="1219"/>
              <a:ext cx="27" cy="202"/>
            </a:xfrm>
            <a:prstGeom prst="rightBracket">
              <a:avLst>
                <a:gd name="adj" fmla="val 121332"/>
              </a:avLst>
            </a:prstGeom>
            <a:noFill/>
            <a:ln w="15875">
              <a:solidFill>
                <a:srgbClr val="008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latin typeface="Arial" charset="0"/>
                <a:ea typeface="ＭＳ Ｐゴシック" charset="0"/>
                <a:cs typeface="ＭＳ Ｐゴシック" charset="0"/>
              </a:endParaRPr>
            </a:p>
          </p:txBody>
        </p:sp>
        <p:sp>
          <p:nvSpPr>
            <p:cNvPr id="243907" name="Text Box 195">
              <a:extLst>
                <a:ext uri="{FF2B5EF4-FFF2-40B4-BE49-F238E27FC236}">
                  <a16:creationId xmlns:a16="http://schemas.microsoft.com/office/drawing/2014/main" id="{9E7130B8-4666-BE47-BBA6-49C3AF493E89}"/>
                </a:ext>
              </a:extLst>
            </p:cNvPr>
            <p:cNvSpPr txBox="1">
              <a:spLocks noChangeArrowheads="1"/>
            </p:cNvSpPr>
            <p:nvPr/>
          </p:nvSpPr>
          <p:spPr bwMode="auto">
            <a:xfrm>
              <a:off x="2581" y="1273"/>
              <a:ext cx="65" cy="1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US" sz="1600">
                  <a:latin typeface="Calibri" charset="0"/>
                  <a:ea typeface="ＭＳ Ｐゴシック" charset="0"/>
                  <a:cs typeface="ＭＳ Ｐゴシック" charset="0"/>
                </a:rPr>
                <a:t>2</a:t>
              </a:r>
            </a:p>
          </p:txBody>
        </p:sp>
        <p:sp>
          <p:nvSpPr>
            <p:cNvPr id="243914" name="AutoShape 202">
              <a:extLst>
                <a:ext uri="{FF2B5EF4-FFF2-40B4-BE49-F238E27FC236}">
                  <a16:creationId xmlns:a16="http://schemas.microsoft.com/office/drawing/2014/main" id="{DA7DCE62-8231-404A-8B9E-91A6C538EF0E}"/>
                </a:ext>
              </a:extLst>
            </p:cNvPr>
            <p:cNvSpPr>
              <a:spLocks/>
            </p:cNvSpPr>
            <p:nvPr/>
          </p:nvSpPr>
          <p:spPr bwMode="auto">
            <a:xfrm rot="16200000" flipV="1">
              <a:off x="2454" y="1102"/>
              <a:ext cx="32" cy="49"/>
            </a:xfrm>
            <a:prstGeom prst="rightBracket">
              <a:avLst>
                <a:gd name="adj" fmla="val 3750"/>
              </a:avLst>
            </a:prstGeom>
            <a:noFill/>
            <a:ln w="22225">
              <a:solidFill>
                <a:srgbClr val="0000FF"/>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latin typeface="Arial" charset="0"/>
                <a:ea typeface="ＭＳ Ｐゴシック" charset="0"/>
                <a:cs typeface="ＭＳ Ｐゴシック" charset="0"/>
              </a:endParaRPr>
            </a:p>
          </p:txBody>
        </p:sp>
        <p:sp>
          <p:nvSpPr>
            <p:cNvPr id="243919" name="Text Box 207">
              <a:extLst>
                <a:ext uri="{FF2B5EF4-FFF2-40B4-BE49-F238E27FC236}">
                  <a16:creationId xmlns:a16="http://schemas.microsoft.com/office/drawing/2014/main" id="{5B9A8FF4-B876-A14A-876F-E3C7F8D2CD53}"/>
                </a:ext>
              </a:extLst>
            </p:cNvPr>
            <p:cNvSpPr txBox="1">
              <a:spLocks noChangeArrowheads="1"/>
            </p:cNvSpPr>
            <p:nvPr/>
          </p:nvSpPr>
          <p:spPr bwMode="auto">
            <a:xfrm>
              <a:off x="2442" y="951"/>
              <a:ext cx="94" cy="1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spAutoFit/>
            </a:bodyPr>
            <a:lstStyle/>
            <a:p>
              <a:pPr>
                <a:defRPr/>
              </a:pPr>
              <a:r>
                <a:rPr lang="en-US" sz="1600" dirty="0">
                  <a:latin typeface="Courier" charset="0"/>
                  <a:ea typeface="ＭＳ Ｐゴシック" charset="0"/>
                  <a:cs typeface="ＭＳ Ｐゴシック" charset="0"/>
                </a:rPr>
                <a:t>1</a:t>
              </a:r>
            </a:p>
          </p:txBody>
        </p:sp>
      </p:grpSp>
      <p:grpSp>
        <p:nvGrpSpPr>
          <p:cNvPr id="243952" name="Group 240">
            <a:extLst>
              <a:ext uri="{FF2B5EF4-FFF2-40B4-BE49-F238E27FC236}">
                <a16:creationId xmlns:a16="http://schemas.microsoft.com/office/drawing/2014/main" id="{B31D3FB6-17A5-C943-BFDB-CD1DEF2709D6}"/>
              </a:ext>
            </a:extLst>
          </p:cNvPr>
          <p:cNvGrpSpPr>
            <a:grpSpLocks/>
          </p:cNvGrpSpPr>
          <p:nvPr/>
        </p:nvGrpSpPr>
        <p:grpSpPr bwMode="auto">
          <a:xfrm>
            <a:off x="4463943" y="1176160"/>
            <a:ext cx="2997200" cy="366712"/>
            <a:chOff x="2088" y="738"/>
            <a:chExt cx="1888" cy="231"/>
          </a:xfrm>
        </p:grpSpPr>
        <p:sp>
          <p:nvSpPr>
            <p:cNvPr id="243931" name="Line 219">
              <a:extLst>
                <a:ext uri="{FF2B5EF4-FFF2-40B4-BE49-F238E27FC236}">
                  <a16:creationId xmlns:a16="http://schemas.microsoft.com/office/drawing/2014/main" id="{0A6F89D2-CB6C-EA4F-BC1B-843658A8CA1F}"/>
                </a:ext>
              </a:extLst>
            </p:cNvPr>
            <p:cNvSpPr>
              <a:spLocks noChangeShapeType="1"/>
            </p:cNvSpPr>
            <p:nvPr/>
          </p:nvSpPr>
          <p:spPr bwMode="auto">
            <a:xfrm>
              <a:off x="2088" y="924"/>
              <a:ext cx="1888"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endParaRPr lang="en-US">
                <a:latin typeface="Arial" charset="0"/>
                <a:ea typeface="ＭＳ Ｐゴシック" charset="0"/>
                <a:cs typeface="ＭＳ Ｐゴシック" charset="0"/>
              </a:endParaRPr>
            </a:p>
          </p:txBody>
        </p:sp>
        <p:sp>
          <p:nvSpPr>
            <p:cNvPr id="243932" name="Text Box 220">
              <a:extLst>
                <a:ext uri="{FF2B5EF4-FFF2-40B4-BE49-F238E27FC236}">
                  <a16:creationId xmlns:a16="http://schemas.microsoft.com/office/drawing/2014/main" id="{24CDDFD1-70F7-744A-AA2E-CEA3AA74523E}"/>
                </a:ext>
              </a:extLst>
            </p:cNvPr>
            <p:cNvSpPr txBox="1">
              <a:spLocks noChangeArrowheads="1"/>
            </p:cNvSpPr>
            <p:nvPr/>
          </p:nvSpPr>
          <p:spPr bwMode="auto">
            <a:xfrm>
              <a:off x="3572" y="738"/>
              <a:ext cx="335"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atin typeface="Calibri" charset="0"/>
                  <a:ea typeface="ＭＳ Ｐゴシック" charset="0"/>
                  <a:cs typeface="ＭＳ Ｐゴシック" charset="0"/>
                </a:rPr>
                <a:t>bits</a:t>
              </a:r>
            </a:p>
          </p:txBody>
        </p:sp>
      </p:grpSp>
      <p:cxnSp>
        <p:nvCxnSpPr>
          <p:cNvPr id="243942" name="AutoShape 230">
            <a:extLst>
              <a:ext uri="{FF2B5EF4-FFF2-40B4-BE49-F238E27FC236}">
                <a16:creationId xmlns:a16="http://schemas.microsoft.com/office/drawing/2014/main" id="{C3E81AE2-36CF-AB4F-8036-A3B791CD1F51}"/>
              </a:ext>
            </a:extLst>
          </p:cNvPr>
          <p:cNvCxnSpPr>
            <a:cxnSpLocks noChangeShapeType="1"/>
            <a:endCxn id="243907" idx="2"/>
          </p:cNvCxnSpPr>
          <p:nvPr/>
        </p:nvCxnSpPr>
        <p:spPr bwMode="auto">
          <a:xfrm>
            <a:off x="4259156" y="1717497"/>
            <a:ext cx="735012" cy="552450"/>
          </a:xfrm>
          <a:prstGeom prst="bentConnector4">
            <a:avLst>
              <a:gd name="adj1" fmla="val 46222"/>
              <a:gd name="adj2" fmla="val 141380"/>
            </a:avLst>
          </a:prstGeom>
          <a:noFill/>
          <a:ln w="9525">
            <a:solidFill>
              <a:srgbClr val="0000FF"/>
            </a:solidFill>
            <a:prstDash val="lgDash"/>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nvGrpSpPr>
          <p:cNvPr id="243953" name="Group 241">
            <a:extLst>
              <a:ext uri="{FF2B5EF4-FFF2-40B4-BE49-F238E27FC236}">
                <a16:creationId xmlns:a16="http://schemas.microsoft.com/office/drawing/2014/main" id="{4EDFD9F8-B05C-4B43-92A8-861FBDB22821}"/>
              </a:ext>
            </a:extLst>
          </p:cNvPr>
          <p:cNvGrpSpPr>
            <a:grpSpLocks/>
          </p:cNvGrpSpPr>
          <p:nvPr/>
        </p:nvGrpSpPr>
        <p:grpSpPr bwMode="auto">
          <a:xfrm>
            <a:off x="7448443" y="1693685"/>
            <a:ext cx="1606550" cy="4535487"/>
            <a:chOff x="4160" y="1064"/>
            <a:chExt cx="1012" cy="2857"/>
          </a:xfrm>
        </p:grpSpPr>
        <p:sp>
          <p:nvSpPr>
            <p:cNvPr id="243945" name="Line 233">
              <a:extLst>
                <a:ext uri="{FF2B5EF4-FFF2-40B4-BE49-F238E27FC236}">
                  <a16:creationId xmlns:a16="http://schemas.microsoft.com/office/drawing/2014/main" id="{1F2526AF-521F-7B46-A2D5-013FE45A1C60}"/>
                </a:ext>
              </a:extLst>
            </p:cNvPr>
            <p:cNvSpPr>
              <a:spLocks noChangeShapeType="1"/>
            </p:cNvSpPr>
            <p:nvPr/>
          </p:nvSpPr>
          <p:spPr bwMode="auto">
            <a:xfrm>
              <a:off x="4160" y="1064"/>
              <a:ext cx="0" cy="2832"/>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endParaRPr lang="en-US">
                <a:latin typeface="Arial" charset="0"/>
                <a:ea typeface="ＭＳ Ｐゴシック" charset="0"/>
                <a:cs typeface="ＭＳ Ｐゴシック" charset="0"/>
              </a:endParaRPr>
            </a:p>
          </p:txBody>
        </p:sp>
        <p:sp>
          <p:nvSpPr>
            <p:cNvPr id="243946" name="Text Box 234">
              <a:extLst>
                <a:ext uri="{FF2B5EF4-FFF2-40B4-BE49-F238E27FC236}">
                  <a16:creationId xmlns:a16="http://schemas.microsoft.com/office/drawing/2014/main" id="{26DAC2F7-DAA2-014F-AFE4-533D9E38B62C}"/>
                </a:ext>
              </a:extLst>
            </p:cNvPr>
            <p:cNvSpPr txBox="1">
              <a:spLocks noChangeArrowheads="1"/>
            </p:cNvSpPr>
            <p:nvPr/>
          </p:nvSpPr>
          <p:spPr bwMode="auto">
            <a:xfrm>
              <a:off x="4164" y="3690"/>
              <a:ext cx="1008"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atin typeface="Calibri" charset="0"/>
                  <a:ea typeface="ＭＳ Ｐゴシック" charset="0"/>
                  <a:cs typeface="ＭＳ Ｐゴシック" charset="0"/>
                </a:rPr>
                <a:t>combinaciones</a:t>
              </a:r>
            </a:p>
          </p:txBody>
        </p:sp>
      </p:grpSp>
      <p:cxnSp>
        <p:nvCxnSpPr>
          <p:cNvPr id="243947" name="AutoShape 235">
            <a:extLst>
              <a:ext uri="{FF2B5EF4-FFF2-40B4-BE49-F238E27FC236}">
                <a16:creationId xmlns:a16="http://schemas.microsoft.com/office/drawing/2014/main" id="{CDBA629D-F50B-B34D-894D-E2B6700BE458}"/>
              </a:ext>
            </a:extLst>
          </p:cNvPr>
          <p:cNvCxnSpPr>
            <a:cxnSpLocks noChangeShapeType="1"/>
            <a:endCxn id="243893" idx="2"/>
          </p:cNvCxnSpPr>
          <p:nvPr/>
        </p:nvCxnSpPr>
        <p:spPr bwMode="auto">
          <a:xfrm>
            <a:off x="4259156" y="2020710"/>
            <a:ext cx="1366837" cy="679450"/>
          </a:xfrm>
          <a:prstGeom prst="bentConnector4">
            <a:avLst>
              <a:gd name="adj1" fmla="val 21486"/>
              <a:gd name="adj2" fmla="val 133644"/>
            </a:avLst>
          </a:prstGeom>
          <a:noFill/>
          <a:ln w="9525">
            <a:solidFill>
              <a:srgbClr val="0000FF"/>
            </a:solidFill>
            <a:prstDash val="lgDash"/>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43948" name="AutoShape 236">
            <a:extLst>
              <a:ext uri="{FF2B5EF4-FFF2-40B4-BE49-F238E27FC236}">
                <a16:creationId xmlns:a16="http://schemas.microsoft.com/office/drawing/2014/main" id="{25EE0CAA-C65E-6B42-BAD3-5B29F4E4D407}"/>
              </a:ext>
            </a:extLst>
          </p:cNvPr>
          <p:cNvCxnSpPr>
            <a:cxnSpLocks noChangeShapeType="1"/>
            <a:endCxn id="243900" idx="2"/>
          </p:cNvCxnSpPr>
          <p:nvPr/>
        </p:nvCxnSpPr>
        <p:spPr bwMode="auto">
          <a:xfrm>
            <a:off x="4259156" y="2323922"/>
            <a:ext cx="2071687" cy="1216025"/>
          </a:xfrm>
          <a:prstGeom prst="bentConnector4">
            <a:avLst>
              <a:gd name="adj1" fmla="val 10500"/>
              <a:gd name="adj2" fmla="val 118801"/>
            </a:avLst>
          </a:prstGeom>
          <a:noFill/>
          <a:ln w="9525">
            <a:solidFill>
              <a:srgbClr val="0000FF"/>
            </a:solidFill>
            <a:prstDash val="lgDash"/>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43949" name="AutoShape 237">
            <a:extLst>
              <a:ext uri="{FF2B5EF4-FFF2-40B4-BE49-F238E27FC236}">
                <a16:creationId xmlns:a16="http://schemas.microsoft.com/office/drawing/2014/main" id="{8EF6CE62-027B-0E49-8717-BE1598AAE719}"/>
              </a:ext>
            </a:extLst>
          </p:cNvPr>
          <p:cNvCxnSpPr>
            <a:cxnSpLocks noChangeShapeType="1"/>
            <a:endCxn id="243902" idx="2"/>
          </p:cNvCxnSpPr>
          <p:nvPr/>
        </p:nvCxnSpPr>
        <p:spPr bwMode="auto">
          <a:xfrm>
            <a:off x="4259156" y="2627135"/>
            <a:ext cx="2921000" cy="2606675"/>
          </a:xfrm>
          <a:prstGeom prst="bentConnector4">
            <a:avLst>
              <a:gd name="adj1" fmla="val 4185"/>
              <a:gd name="adj2" fmla="val 108769"/>
            </a:avLst>
          </a:prstGeom>
          <a:noFill/>
          <a:ln w="9525">
            <a:solidFill>
              <a:srgbClr val="0000FF"/>
            </a:solidFill>
            <a:prstDash val="lgDash"/>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nvGrpSpPr>
          <p:cNvPr id="243951" name="Group 239">
            <a:extLst>
              <a:ext uri="{FF2B5EF4-FFF2-40B4-BE49-F238E27FC236}">
                <a16:creationId xmlns:a16="http://schemas.microsoft.com/office/drawing/2014/main" id="{66EB8B7A-0DBC-9A4C-97E2-1DC8F17A1665}"/>
              </a:ext>
            </a:extLst>
          </p:cNvPr>
          <p:cNvGrpSpPr>
            <a:grpSpLocks/>
          </p:cNvGrpSpPr>
          <p:nvPr/>
        </p:nvGrpSpPr>
        <p:grpSpPr bwMode="auto">
          <a:xfrm>
            <a:off x="3393549" y="1464291"/>
            <a:ext cx="944565" cy="4033835"/>
            <a:chOff x="-2" y="881"/>
            <a:chExt cx="595" cy="2541"/>
          </a:xfrm>
        </p:grpSpPr>
        <p:sp>
          <p:nvSpPr>
            <p:cNvPr id="243909" name="AutoShape 197">
              <a:extLst>
                <a:ext uri="{FF2B5EF4-FFF2-40B4-BE49-F238E27FC236}">
                  <a16:creationId xmlns:a16="http://schemas.microsoft.com/office/drawing/2014/main" id="{3DD15F79-9E24-9941-A400-561021646A59}"/>
                </a:ext>
              </a:extLst>
            </p:cNvPr>
            <p:cNvSpPr>
              <a:spLocks/>
            </p:cNvSpPr>
            <p:nvPr/>
          </p:nvSpPr>
          <p:spPr bwMode="auto">
            <a:xfrm>
              <a:off x="391" y="881"/>
              <a:ext cx="202" cy="2541"/>
            </a:xfrm>
            <a:prstGeom prst="leftBrace">
              <a:avLst>
                <a:gd name="adj1" fmla="val 49975"/>
                <a:gd name="adj2" fmla="val 50000"/>
              </a:avLst>
            </a:prstGeom>
            <a:noFill/>
            <a:ln w="22225">
              <a:solidFill>
                <a:srgbClr val="99CC00"/>
              </a:solidFill>
              <a:round/>
              <a:headEnd/>
              <a:tailEnd/>
            </a:ln>
            <a:effectLst/>
            <a:extLst>
              <a:ext uri="{909E8E84-426E-40dd-AFC4-6F175D3DCCD1}">
                <a14:hiddenFill xmlns:a14="http://schemas.microsoft.com/office/drawing/2010/main" xmlns="">
                  <a:solidFill>
                    <a:srgbClr val="99CC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spAutoFit/>
            </a:bodyPr>
            <a:lstStyle/>
            <a:p>
              <a:pPr>
                <a:defRPr/>
              </a:pPr>
              <a:endParaRPr lang="en-US">
                <a:latin typeface="Myriad Pro" panose="020B0503030403020204" pitchFamily="34" charset="0"/>
              </a:endParaRPr>
            </a:p>
          </p:txBody>
        </p:sp>
        <p:sp>
          <p:nvSpPr>
            <p:cNvPr id="243910" name="Text Box 198">
              <a:extLst>
                <a:ext uri="{FF2B5EF4-FFF2-40B4-BE49-F238E27FC236}">
                  <a16:creationId xmlns:a16="http://schemas.microsoft.com/office/drawing/2014/main" id="{15316CC2-98EA-CD48-BFCC-E0FBE4E0CFC4}"/>
                </a:ext>
              </a:extLst>
            </p:cNvPr>
            <p:cNvSpPr txBox="1">
              <a:spLocks noChangeArrowheads="1"/>
            </p:cNvSpPr>
            <p:nvPr/>
          </p:nvSpPr>
          <p:spPr bwMode="auto">
            <a:xfrm>
              <a:off x="-2" y="2089"/>
              <a:ext cx="256" cy="69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s-CL" sz="1800" b="0">
                  <a:latin typeface="Myriad Pro" panose="020B0503030403020204" pitchFamily="34" charset="0"/>
                </a:rPr>
                <a:t>16</a:t>
              </a:r>
            </a:p>
            <a:p>
              <a:pPr algn="ctr" eaLnBrk="1" hangingPunct="1"/>
              <a:r>
                <a:rPr lang="en-US" altLang="es-CL" sz="1800" b="0">
                  <a:latin typeface="Myriad Pro" panose="020B0503030403020204" pitchFamily="34" charset="0"/>
                </a:rPr>
                <a:t> bits</a:t>
              </a:r>
            </a:p>
            <a:p>
              <a:pPr algn="ctr" eaLnBrk="1" hangingPunct="1"/>
              <a:r>
                <a:rPr lang="en-US" altLang="es-CL" sz="1800" b="0">
                  <a:latin typeface="Myriad Pro" panose="020B0503030403020204" pitchFamily="34" charset="0"/>
                </a:rPr>
                <a:t>ó </a:t>
              </a:r>
            </a:p>
            <a:p>
              <a:pPr algn="ctr" eaLnBrk="1" hangingPunct="1"/>
              <a:r>
                <a:rPr lang="en-US" altLang="es-CL" sz="1800" b="0">
                  <a:latin typeface="Myriad Pro" panose="020B0503030403020204" pitchFamily="34" charset="0"/>
                </a:rPr>
                <a:t>2 kB</a:t>
              </a:r>
            </a:p>
          </p:txBody>
        </p:sp>
      </p:grpSp>
      <p:sp>
        <p:nvSpPr>
          <p:cNvPr id="243967" name="Text Box 255">
            <a:extLst>
              <a:ext uri="{FF2B5EF4-FFF2-40B4-BE49-F238E27FC236}">
                <a16:creationId xmlns:a16="http://schemas.microsoft.com/office/drawing/2014/main" id="{824D6C71-BDD0-0346-BA9A-619FEE4ED1DE}"/>
              </a:ext>
            </a:extLst>
          </p:cNvPr>
          <p:cNvSpPr txBox="1">
            <a:spLocks noChangeArrowheads="1"/>
          </p:cNvSpPr>
          <p:nvPr/>
        </p:nvSpPr>
        <p:spPr bwMode="auto">
          <a:xfrm>
            <a:off x="3182411" y="6139396"/>
            <a:ext cx="1036638" cy="2746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FF66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a:latin typeface="Calibri" charset="0"/>
                <a:ea typeface="ＭＳ Ｐゴシック" charset="0"/>
                <a:cs typeface="ＭＳ Ｐゴシック" charset="0"/>
              </a:rPr>
              <a:t>8 bits= 1 byte</a:t>
            </a:r>
          </a:p>
        </p:txBody>
      </p:sp>
      <p:sp>
        <p:nvSpPr>
          <p:cNvPr id="7" name="Marcador de pie de página 6">
            <a:extLst>
              <a:ext uri="{FF2B5EF4-FFF2-40B4-BE49-F238E27FC236}">
                <a16:creationId xmlns:a16="http://schemas.microsoft.com/office/drawing/2014/main" id="{AD344229-33D5-D456-863A-56478FAB9458}"/>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08629957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3942"/>
                                        </p:tgtEl>
                                        <p:attrNameLst>
                                          <p:attrName>style.visibility</p:attrName>
                                        </p:attrNameLst>
                                      </p:cBhvr>
                                      <p:to>
                                        <p:strVal val="visible"/>
                                      </p:to>
                                    </p:set>
                                    <p:animEffect transition="in" filter="wipe(left)">
                                      <p:cBhvr>
                                        <p:cTn id="7" dur="500"/>
                                        <p:tgtEl>
                                          <p:spTgt spid="243942"/>
                                        </p:tgtEl>
                                      </p:cBhvr>
                                    </p:animEffect>
                                  </p:childTnLst>
                                </p:cTn>
                              </p:par>
                              <p:par>
                                <p:cTn id="8" presetID="22" presetClass="entr" presetSubtype="1" fill="hold" nodeType="withEffect">
                                  <p:stCondLst>
                                    <p:cond delay="0"/>
                                  </p:stCondLst>
                                  <p:childTnLst>
                                    <p:set>
                                      <p:cBhvr>
                                        <p:cTn id="9" dur="1" fill="hold">
                                          <p:stCondLst>
                                            <p:cond delay="0"/>
                                          </p:stCondLst>
                                        </p:cTn>
                                        <p:tgtEl>
                                          <p:spTgt spid="243939"/>
                                        </p:tgtEl>
                                        <p:attrNameLst>
                                          <p:attrName>style.visibility</p:attrName>
                                        </p:attrNameLst>
                                      </p:cBhvr>
                                      <p:to>
                                        <p:strVal val="visible"/>
                                      </p:to>
                                    </p:set>
                                    <p:animEffect transition="in" filter="wipe(up)">
                                      <p:cBhvr>
                                        <p:cTn id="10" dur="500"/>
                                        <p:tgtEl>
                                          <p:spTgt spid="24393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243947"/>
                                        </p:tgtEl>
                                        <p:attrNameLst>
                                          <p:attrName>style.visibility</p:attrName>
                                        </p:attrNameLst>
                                      </p:cBhvr>
                                      <p:to>
                                        <p:strVal val="visible"/>
                                      </p:to>
                                    </p:set>
                                    <p:animEffect transition="in" filter="wipe(left)">
                                      <p:cBhvr>
                                        <p:cTn id="15" dur="500"/>
                                        <p:tgtEl>
                                          <p:spTgt spid="243947"/>
                                        </p:tgtEl>
                                      </p:cBhvr>
                                    </p:animEffect>
                                  </p:childTnLst>
                                </p:cTn>
                              </p:par>
                              <p:par>
                                <p:cTn id="16" presetID="22" presetClass="entr" presetSubtype="1" fill="hold" nodeType="withEffect">
                                  <p:stCondLst>
                                    <p:cond delay="0"/>
                                  </p:stCondLst>
                                  <p:childTnLst>
                                    <p:set>
                                      <p:cBhvr>
                                        <p:cTn id="17" dur="1" fill="hold">
                                          <p:stCondLst>
                                            <p:cond delay="0"/>
                                          </p:stCondLst>
                                        </p:cTn>
                                        <p:tgtEl>
                                          <p:spTgt spid="243938"/>
                                        </p:tgtEl>
                                        <p:attrNameLst>
                                          <p:attrName>style.visibility</p:attrName>
                                        </p:attrNameLst>
                                      </p:cBhvr>
                                      <p:to>
                                        <p:strVal val="visible"/>
                                      </p:to>
                                    </p:set>
                                    <p:animEffect transition="in" filter="wipe(up)">
                                      <p:cBhvr>
                                        <p:cTn id="18" dur="500"/>
                                        <p:tgtEl>
                                          <p:spTgt spid="24393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243948"/>
                                        </p:tgtEl>
                                        <p:attrNameLst>
                                          <p:attrName>style.visibility</p:attrName>
                                        </p:attrNameLst>
                                      </p:cBhvr>
                                      <p:to>
                                        <p:strVal val="visible"/>
                                      </p:to>
                                    </p:set>
                                    <p:animEffect transition="in" filter="wipe(left)">
                                      <p:cBhvr>
                                        <p:cTn id="23" dur="500"/>
                                        <p:tgtEl>
                                          <p:spTgt spid="243948"/>
                                        </p:tgtEl>
                                      </p:cBhvr>
                                    </p:animEffect>
                                  </p:childTnLst>
                                </p:cTn>
                              </p:par>
                              <p:par>
                                <p:cTn id="24" presetID="22" presetClass="entr" presetSubtype="1" fill="hold" nodeType="withEffect">
                                  <p:stCondLst>
                                    <p:cond delay="0"/>
                                  </p:stCondLst>
                                  <p:childTnLst>
                                    <p:set>
                                      <p:cBhvr>
                                        <p:cTn id="25" dur="1" fill="hold">
                                          <p:stCondLst>
                                            <p:cond delay="0"/>
                                          </p:stCondLst>
                                        </p:cTn>
                                        <p:tgtEl>
                                          <p:spTgt spid="243925"/>
                                        </p:tgtEl>
                                        <p:attrNameLst>
                                          <p:attrName>style.visibility</p:attrName>
                                        </p:attrNameLst>
                                      </p:cBhvr>
                                      <p:to>
                                        <p:strVal val="visible"/>
                                      </p:to>
                                    </p:set>
                                    <p:animEffect transition="in" filter="wipe(up)">
                                      <p:cBhvr>
                                        <p:cTn id="26" dur="500"/>
                                        <p:tgtEl>
                                          <p:spTgt spid="24392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243949"/>
                                        </p:tgtEl>
                                        <p:attrNameLst>
                                          <p:attrName>style.visibility</p:attrName>
                                        </p:attrNameLst>
                                      </p:cBhvr>
                                      <p:to>
                                        <p:strVal val="visible"/>
                                      </p:to>
                                    </p:set>
                                    <p:animEffect transition="in" filter="wipe(left)">
                                      <p:cBhvr>
                                        <p:cTn id="31" dur="500"/>
                                        <p:tgtEl>
                                          <p:spTgt spid="243949"/>
                                        </p:tgtEl>
                                      </p:cBhvr>
                                    </p:animEffect>
                                  </p:childTnLst>
                                </p:cTn>
                              </p:par>
                              <p:par>
                                <p:cTn id="32" presetID="22" presetClass="entr" presetSubtype="1" fill="hold" nodeType="withEffect">
                                  <p:stCondLst>
                                    <p:cond delay="0"/>
                                  </p:stCondLst>
                                  <p:childTnLst>
                                    <p:set>
                                      <p:cBhvr>
                                        <p:cTn id="33" dur="1" fill="hold">
                                          <p:stCondLst>
                                            <p:cond delay="0"/>
                                          </p:stCondLst>
                                        </p:cTn>
                                        <p:tgtEl>
                                          <p:spTgt spid="243937"/>
                                        </p:tgtEl>
                                        <p:attrNameLst>
                                          <p:attrName>style.visibility</p:attrName>
                                        </p:attrNameLst>
                                      </p:cBhvr>
                                      <p:to>
                                        <p:strVal val="visible"/>
                                      </p:to>
                                    </p:set>
                                    <p:animEffect transition="in" filter="wipe(up)">
                                      <p:cBhvr>
                                        <p:cTn id="34" dur="500"/>
                                        <p:tgtEl>
                                          <p:spTgt spid="24393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243952"/>
                                        </p:tgtEl>
                                        <p:attrNameLst>
                                          <p:attrName>style.visibility</p:attrName>
                                        </p:attrNameLst>
                                      </p:cBhvr>
                                      <p:to>
                                        <p:strVal val="visible"/>
                                      </p:to>
                                    </p:set>
                                    <p:animEffect transition="in" filter="wipe(left)">
                                      <p:cBhvr>
                                        <p:cTn id="39" dur="500"/>
                                        <p:tgtEl>
                                          <p:spTgt spid="24395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nodeType="clickEffect">
                                  <p:stCondLst>
                                    <p:cond delay="0"/>
                                  </p:stCondLst>
                                  <p:childTnLst>
                                    <p:set>
                                      <p:cBhvr>
                                        <p:cTn id="43" dur="1" fill="hold">
                                          <p:stCondLst>
                                            <p:cond delay="0"/>
                                          </p:stCondLst>
                                        </p:cTn>
                                        <p:tgtEl>
                                          <p:spTgt spid="243953"/>
                                        </p:tgtEl>
                                        <p:attrNameLst>
                                          <p:attrName>style.visibility</p:attrName>
                                        </p:attrNameLst>
                                      </p:cBhvr>
                                      <p:to>
                                        <p:strVal val="visible"/>
                                      </p:to>
                                    </p:set>
                                    <p:animEffect transition="in" filter="wipe(up)">
                                      <p:cBhvr>
                                        <p:cTn id="44" dur="500"/>
                                        <p:tgtEl>
                                          <p:spTgt spid="243953"/>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1" fill="hold" nodeType="clickEffect">
                                  <p:stCondLst>
                                    <p:cond delay="0"/>
                                  </p:stCondLst>
                                  <p:childTnLst>
                                    <p:set>
                                      <p:cBhvr>
                                        <p:cTn id="48" dur="1" fill="hold">
                                          <p:stCondLst>
                                            <p:cond delay="0"/>
                                          </p:stCondLst>
                                        </p:cTn>
                                        <p:tgtEl>
                                          <p:spTgt spid="243951"/>
                                        </p:tgtEl>
                                        <p:attrNameLst>
                                          <p:attrName>style.visibility</p:attrName>
                                        </p:attrNameLst>
                                      </p:cBhvr>
                                      <p:to>
                                        <p:strVal val="visible"/>
                                      </p:to>
                                    </p:set>
                                    <p:animEffect transition="in" filter="wipe(up)">
                                      <p:cBhvr>
                                        <p:cTn id="49" dur="500"/>
                                        <p:tgtEl>
                                          <p:spTgt spid="2439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48896C0D-9F80-6D46-991A-20B1E0BF9C18}"/>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22</a:t>
            </a:fld>
            <a:endParaRPr lang="es-CL"/>
          </a:p>
        </p:txBody>
      </p:sp>
      <p:sp>
        <p:nvSpPr>
          <p:cNvPr id="726" name="Title 2"/>
          <p:cNvSpPr txBox="1">
            <a:spLocks noGrp="1"/>
          </p:cNvSpPr>
          <p:nvPr>
            <p:ph type="title"/>
          </p:nvPr>
        </p:nvSpPr>
        <p:spPr>
          <a:xfrm>
            <a:off x="-1" y="0"/>
            <a:ext cx="6612680" cy="688975"/>
          </a:xfrm>
        </p:spPr>
        <p:txBody>
          <a:bodyPr/>
          <a:lstStyle/>
          <a:p>
            <a:r>
              <a:rPr lang="es-CL"/>
              <a:t>Temario</a:t>
            </a:r>
          </a:p>
        </p:txBody>
      </p:sp>
      <p:sp>
        <p:nvSpPr>
          <p:cNvPr id="727" name="Content Placeholder 3"/>
          <p:cNvSpPr txBox="1">
            <a:spLocks noGrp="1"/>
          </p:cNvSpPr>
          <p:nvPr>
            <p:ph type="body" sz="half" idx="4294967295"/>
          </p:nvPr>
        </p:nvSpPr>
        <p:spPr>
          <a:xfrm>
            <a:off x="755650" y="1412875"/>
            <a:ext cx="4387850" cy="2698750"/>
          </a:xfrm>
          <a:prstGeom prst="rect">
            <a:avLst/>
          </a:prstGeom>
        </p:spPr>
        <p:txBody>
          <a:bodyPr/>
          <a:lstStyle/>
          <a:p>
            <a:pPr>
              <a:defRPr sz="2000"/>
            </a:pPr>
            <a:r>
              <a:rPr lang="es-ES_tradnl" dirty="0"/>
              <a:t>Números Binarios</a:t>
            </a:r>
          </a:p>
          <a:p>
            <a:pPr>
              <a:defRPr sz="2000"/>
            </a:pPr>
            <a:r>
              <a:rPr lang="es-ES_tradnl" dirty="0"/>
              <a:t>Tipos de errores</a:t>
            </a:r>
          </a:p>
          <a:p>
            <a:pPr lvl="1">
              <a:defRPr sz="2000"/>
            </a:pPr>
            <a:r>
              <a:rPr lang="es-ES_tradnl" sz="1600" dirty="0"/>
              <a:t>Lógicos/sintácticos</a:t>
            </a:r>
          </a:p>
          <a:p>
            <a:pPr lvl="1">
              <a:defRPr sz="2000"/>
            </a:pPr>
            <a:r>
              <a:rPr lang="es-ES_tradnl" sz="1600" dirty="0">
                <a:solidFill>
                  <a:schemeClr val="tx1">
                    <a:lumMod val="50000"/>
                    <a:lumOff val="50000"/>
                  </a:schemeClr>
                </a:solidFill>
              </a:rPr>
              <a:t>Ejercicios</a:t>
            </a:r>
          </a:p>
        </p:txBody>
      </p:sp>
      <p:sp>
        <p:nvSpPr>
          <p:cNvPr id="729" name="Rectangle 8"/>
          <p:cNvSpPr txBox="1"/>
          <p:nvPr/>
        </p:nvSpPr>
        <p:spPr>
          <a:xfrm>
            <a:off x="-1" y="6678265"/>
            <a:ext cx="1495722" cy="1930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700">
                <a:solidFill>
                  <a:srgbClr val="FFFFFF"/>
                </a:solidFill>
                <a:latin typeface="Menlo"/>
                <a:ea typeface="Menlo"/>
                <a:cs typeface="Menlo"/>
                <a:sym typeface="Menlo"/>
              </a:defRPr>
            </a:lvl1pPr>
          </a:lstStyle>
          <a:p>
            <a:r>
              <a:t>http://www.codingdojo.com/</a:t>
            </a:r>
          </a:p>
        </p:txBody>
      </p:sp>
      <p:grpSp>
        <p:nvGrpSpPr>
          <p:cNvPr id="733" name="Group 10"/>
          <p:cNvGrpSpPr/>
          <p:nvPr/>
        </p:nvGrpSpPr>
        <p:grpSpPr>
          <a:xfrm>
            <a:off x="0" y="4736774"/>
            <a:ext cx="9144000" cy="1812193"/>
            <a:chOff x="0" y="0"/>
            <a:chExt cx="9143999" cy="1812191"/>
          </a:xfrm>
        </p:grpSpPr>
        <p:pic>
          <p:nvPicPr>
            <p:cNvPr id="730" name="Picture 5" descr="Picture 5"/>
            <p:cNvPicPr>
              <a:picLocks noChangeAspect="1"/>
            </p:cNvPicPr>
            <p:nvPr/>
          </p:nvPicPr>
          <p:blipFill>
            <a:blip r:embed="rId2"/>
            <a:stretch>
              <a:fillRect/>
            </a:stretch>
          </p:blipFill>
          <p:spPr>
            <a:xfrm>
              <a:off x="0" y="2748"/>
              <a:ext cx="3222898" cy="1809444"/>
            </a:xfrm>
            <a:prstGeom prst="rect">
              <a:avLst/>
            </a:prstGeom>
            <a:ln w="12700" cap="flat">
              <a:noFill/>
              <a:miter lim="400000"/>
            </a:ln>
            <a:effectLst/>
          </p:spPr>
        </p:pic>
        <p:pic>
          <p:nvPicPr>
            <p:cNvPr id="731" name="Picture 6" descr="Picture 6"/>
            <p:cNvPicPr>
              <a:picLocks noChangeAspect="1"/>
            </p:cNvPicPr>
            <p:nvPr/>
          </p:nvPicPr>
          <p:blipFill>
            <a:blip r:embed="rId3"/>
            <a:stretch>
              <a:fillRect/>
            </a:stretch>
          </p:blipFill>
          <p:spPr>
            <a:xfrm>
              <a:off x="3198573" y="0"/>
              <a:ext cx="2724261" cy="1812192"/>
            </a:xfrm>
            <a:prstGeom prst="rect">
              <a:avLst/>
            </a:prstGeom>
            <a:ln w="12700" cap="flat">
              <a:noFill/>
              <a:miter lim="400000"/>
            </a:ln>
            <a:effectLst/>
          </p:spPr>
        </p:pic>
        <p:pic>
          <p:nvPicPr>
            <p:cNvPr id="732" name="Picture 9" descr="Picture 9"/>
            <p:cNvPicPr>
              <a:picLocks noChangeAspect="1"/>
            </p:cNvPicPr>
            <p:nvPr/>
          </p:nvPicPr>
          <p:blipFill>
            <a:blip r:embed="rId4"/>
            <a:stretch>
              <a:fillRect/>
            </a:stretch>
          </p:blipFill>
          <p:spPr>
            <a:xfrm>
              <a:off x="5920653" y="3033"/>
              <a:ext cx="3223347" cy="1809159"/>
            </a:xfrm>
            <a:prstGeom prst="rect">
              <a:avLst/>
            </a:prstGeom>
            <a:ln w="12700" cap="flat">
              <a:noFill/>
              <a:miter lim="400000"/>
            </a:ln>
            <a:effectLst/>
          </p:spPr>
        </p:pic>
      </p:grpSp>
      <p:sp>
        <p:nvSpPr>
          <p:cNvPr id="7" name="Marcador de pie de página 6">
            <a:extLst>
              <a:ext uri="{FF2B5EF4-FFF2-40B4-BE49-F238E27FC236}">
                <a16:creationId xmlns:a16="http://schemas.microsoft.com/office/drawing/2014/main" id="{638CAADE-BE1E-111B-D16F-CDB621E69864}"/>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64435773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3D798B1-DFD0-5D9F-EFBF-6509B85CA40D}"/>
              </a:ext>
            </a:extLst>
          </p:cNvPr>
          <p:cNvPicPr>
            <a:picLocks noChangeAspect="1"/>
          </p:cNvPicPr>
          <p:nvPr/>
        </p:nvPicPr>
        <p:blipFill>
          <a:blip r:embed="rId2"/>
          <a:stretch>
            <a:fillRect/>
          </a:stretch>
        </p:blipFill>
        <p:spPr>
          <a:xfrm>
            <a:off x="2258204" y="109273"/>
            <a:ext cx="4317517" cy="6550290"/>
          </a:xfrm>
          <a:prstGeom prst="rect">
            <a:avLst/>
          </a:prstGeom>
        </p:spPr>
      </p:pic>
    </p:spTree>
    <p:extLst>
      <p:ext uri="{BB962C8B-B14F-4D97-AF65-F5344CB8AC3E}">
        <p14:creationId xmlns:p14="http://schemas.microsoft.com/office/powerpoint/2010/main" val="20069876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00CC37F7-61AF-1D40-BDBB-E70AEBF2174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24</a:t>
            </a:fld>
            <a:endParaRPr lang="es-CL"/>
          </a:p>
        </p:txBody>
      </p:sp>
      <p:sp>
        <p:nvSpPr>
          <p:cNvPr id="152" name="Title 1"/>
          <p:cNvSpPr txBox="1">
            <a:spLocks noGrp="1"/>
          </p:cNvSpPr>
          <p:nvPr>
            <p:ph type="title"/>
          </p:nvPr>
        </p:nvSpPr>
        <p:spPr>
          <a:xfrm>
            <a:off x="-1" y="0"/>
            <a:ext cx="6612680" cy="688975"/>
          </a:xfrm>
        </p:spPr>
        <p:txBody>
          <a:bodyPr>
            <a:normAutofit/>
          </a:bodyPr>
          <a:lstStyle/>
          <a:p>
            <a:r>
              <a:rPr lang="es-ES_tradnl" dirty="0"/>
              <a:t>Errores</a:t>
            </a:r>
          </a:p>
        </p:txBody>
      </p:sp>
      <p:sp>
        <p:nvSpPr>
          <p:cNvPr id="9" name="CuadroTexto 8"/>
          <p:cNvSpPr txBox="1"/>
          <p:nvPr/>
        </p:nvSpPr>
        <p:spPr>
          <a:xfrm>
            <a:off x="617538" y="1574801"/>
            <a:ext cx="7816352" cy="175432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s-ES" sz="1200" dirty="0" err="1">
                <a:solidFill>
                  <a:srgbClr val="267CF2"/>
                </a:solidFill>
                <a:latin typeface="Menlo Regular"/>
                <a:cs typeface="Menlo Regular"/>
              </a:rPr>
              <a:t>p</a:t>
            </a:r>
            <a:r>
              <a:rPr kumimoji="0" lang="es-ES" sz="1200" b="0" i="0" u="none" strike="noStrike" cap="none" spc="0" normalizeH="0" baseline="0" dirty="0" err="1">
                <a:ln>
                  <a:noFill/>
                </a:ln>
                <a:solidFill>
                  <a:srgbClr val="267CF2"/>
                </a:solidFill>
                <a:effectLst/>
                <a:uFillTx/>
                <a:latin typeface="Menlo Regular"/>
                <a:cs typeface="Menlo Regular"/>
                <a:sym typeface="Calibri"/>
              </a:rPr>
              <a:t>rint</a:t>
            </a:r>
            <a:r>
              <a:rPr kumimoji="0" lang="es-ES" sz="1200" b="0" i="0" u="none" strike="noStrike" cap="none" spc="0" normalizeH="0" baseline="0" dirty="0">
                <a:ln>
                  <a:noFill/>
                </a:ln>
                <a:solidFill>
                  <a:srgbClr val="267CF2"/>
                </a:solidFill>
                <a:effectLst/>
                <a:uFillTx/>
                <a:latin typeface="Menlo Regular"/>
                <a:cs typeface="Menlo Regular"/>
                <a:sym typeface="Calibri"/>
              </a:rPr>
              <a:t>(</a:t>
            </a:r>
            <a:r>
              <a:rPr lang="es-ES" sz="1200" dirty="0">
                <a:solidFill>
                  <a:srgbClr val="008000"/>
                </a:solidFill>
                <a:latin typeface="Menlo Regular"/>
                <a:cs typeface="Menlo Regular"/>
              </a:rPr>
              <a:t>"</a:t>
            </a:r>
            <a:r>
              <a:rPr kumimoji="0" lang="es-ES" sz="1200" b="0" i="0" u="none" strike="noStrike" cap="none" spc="0" normalizeH="0" baseline="0" dirty="0">
                <a:ln>
                  <a:noFill/>
                </a:ln>
                <a:solidFill>
                  <a:srgbClr val="008000"/>
                </a:solidFill>
                <a:effectLst/>
                <a:uFillTx/>
                <a:latin typeface="Menlo Regular"/>
                <a:cs typeface="Menlo Regular"/>
                <a:sym typeface="Calibri"/>
              </a:rPr>
              <a:t>¿Cómo te llamas?"</a:t>
            </a:r>
            <a:r>
              <a:rPr kumimoji="0" lang="es-ES" sz="1200" b="0" i="0" u="none" strike="noStrike" cap="none" spc="0" normalizeH="0" baseline="0" dirty="0">
                <a:ln>
                  <a:noFill/>
                </a:ln>
                <a:solidFill>
                  <a:srgbClr val="000000"/>
                </a:solidFill>
                <a:effectLst/>
                <a:uFillTx/>
                <a:latin typeface="Menlo Regular"/>
                <a:cs typeface="Menlo Regular"/>
                <a:sym typeface="Calibri"/>
              </a:rPr>
              <a:t>)</a:t>
            </a:r>
          </a:p>
          <a:p>
            <a:pPr marL="0" marR="0" indent="0" algn="l" defTabSz="914400" rtl="0" fontAlgn="auto" latinLnBrk="0" hangingPunct="0">
              <a:lnSpc>
                <a:spcPct val="100000"/>
              </a:lnSpc>
              <a:spcBef>
                <a:spcPts val="0"/>
              </a:spcBef>
              <a:spcAft>
                <a:spcPts val="0"/>
              </a:spcAft>
              <a:buClrTx/>
              <a:buSzTx/>
              <a:buFontTx/>
              <a:buNone/>
              <a:tabLst/>
            </a:pPr>
            <a:r>
              <a:rPr lang="es-ES" sz="1200" dirty="0">
                <a:latin typeface="Menlo Regular"/>
                <a:cs typeface="Menlo Regular"/>
              </a:rPr>
              <a:t>nombre=</a:t>
            </a:r>
            <a:r>
              <a:rPr lang="es-ES" sz="1200" dirty="0">
                <a:solidFill>
                  <a:srgbClr val="267CF2"/>
                </a:solidFill>
                <a:latin typeface="Menlo Regular"/>
                <a:cs typeface="Menlo Regular"/>
              </a:rPr>
              <a:t>input()</a:t>
            </a:r>
          </a:p>
          <a:p>
            <a:pPr marL="0" marR="0" indent="0" algn="l" defTabSz="914400" rtl="0" fontAlgn="auto" latinLnBrk="0" hangingPunct="0">
              <a:lnSpc>
                <a:spcPct val="100000"/>
              </a:lnSpc>
              <a:spcBef>
                <a:spcPts val="0"/>
              </a:spcBef>
              <a:spcAft>
                <a:spcPts val="0"/>
              </a:spcAft>
              <a:buClrTx/>
              <a:buSzTx/>
              <a:buFontTx/>
              <a:buNone/>
              <a:tabLst/>
            </a:pPr>
            <a:r>
              <a:rPr lang="es-ES" sz="1200" dirty="0" err="1">
                <a:solidFill>
                  <a:srgbClr val="267CF2"/>
                </a:solidFill>
                <a:latin typeface="Menlo Regular"/>
                <a:cs typeface="Menlo Regular"/>
              </a:rPr>
              <a:t>p</a:t>
            </a:r>
            <a:r>
              <a:rPr kumimoji="0" lang="es-ES" sz="1200" b="0" i="0" u="none" strike="noStrike" cap="none" spc="0" normalizeH="0" baseline="0" dirty="0" err="1">
                <a:ln>
                  <a:noFill/>
                </a:ln>
                <a:solidFill>
                  <a:srgbClr val="267CF2"/>
                </a:solidFill>
                <a:effectLst/>
                <a:uFillTx/>
                <a:latin typeface="Menlo Regular"/>
                <a:cs typeface="Menlo Regular"/>
                <a:sym typeface="Calibri"/>
              </a:rPr>
              <a:t>rint</a:t>
            </a:r>
            <a:r>
              <a:rPr kumimoji="0" lang="es-ES" sz="1200" b="0" i="0" u="none" strike="noStrike" cap="none" spc="0" normalizeH="0" baseline="0" dirty="0">
                <a:ln>
                  <a:noFill/>
                </a:ln>
                <a:solidFill>
                  <a:srgbClr val="000000"/>
                </a:solidFill>
                <a:effectLst/>
                <a:uFillTx/>
                <a:latin typeface="Menlo Regular"/>
                <a:cs typeface="Menlo Regular"/>
                <a:sym typeface="Calibri"/>
              </a:rPr>
              <a:t>(</a:t>
            </a:r>
            <a:r>
              <a:rPr kumimoji="0" lang="es-ES" sz="1200" b="0" i="0" u="none" strike="noStrike" cap="none" spc="0" normalizeH="0" baseline="0" dirty="0">
                <a:ln>
                  <a:noFill/>
                </a:ln>
                <a:solidFill>
                  <a:srgbClr val="008000"/>
                </a:solidFill>
                <a:effectLst/>
                <a:uFillTx/>
                <a:latin typeface="Menlo Regular"/>
                <a:cs typeface="Menlo Regular"/>
                <a:sym typeface="Calibri"/>
              </a:rPr>
              <a:t>"¿Cuántos años tienes?"</a:t>
            </a:r>
            <a:r>
              <a:rPr kumimoji="0" lang="es-ES" sz="1200" b="0" i="0" u="none" strike="noStrike" cap="none" spc="0" normalizeH="0" baseline="0" dirty="0">
                <a:ln>
                  <a:noFill/>
                </a:ln>
                <a:solidFill>
                  <a:srgbClr val="000000"/>
                </a:solidFill>
                <a:effectLst/>
                <a:uFillTx/>
                <a:latin typeface="Menlo Regular"/>
                <a:cs typeface="Menlo Regular"/>
                <a:sym typeface="Calibri"/>
              </a:rPr>
              <a:t>)</a:t>
            </a:r>
          </a:p>
          <a:p>
            <a:pPr marL="0" marR="0" indent="0" algn="l" defTabSz="914400" rtl="0" fontAlgn="auto" latinLnBrk="0" hangingPunct="0">
              <a:lnSpc>
                <a:spcPct val="100000"/>
              </a:lnSpc>
              <a:spcBef>
                <a:spcPts val="0"/>
              </a:spcBef>
              <a:spcAft>
                <a:spcPts val="0"/>
              </a:spcAft>
              <a:buClrTx/>
              <a:buSzTx/>
              <a:buFontTx/>
              <a:buNone/>
              <a:tabLst/>
            </a:pPr>
            <a:r>
              <a:rPr lang="es-ES" sz="1200" dirty="0">
                <a:solidFill>
                  <a:srgbClr val="267CF2"/>
                </a:solidFill>
                <a:latin typeface="Menlo Regular"/>
                <a:cs typeface="Menlo Regular"/>
              </a:rPr>
              <a:t>edad</a:t>
            </a:r>
            <a:r>
              <a:rPr lang="es-ES" sz="1200" dirty="0">
                <a:solidFill>
                  <a:schemeClr val="tx1"/>
                </a:solidFill>
                <a:latin typeface="Menlo Regular"/>
                <a:cs typeface="Menlo Regular"/>
              </a:rPr>
              <a:t>=</a:t>
            </a:r>
            <a:r>
              <a:rPr lang="es-ES" sz="1200" dirty="0">
                <a:solidFill>
                  <a:srgbClr val="267CF2"/>
                </a:solidFill>
                <a:latin typeface="Menlo Regular"/>
                <a:cs typeface="Menlo Regular"/>
              </a:rPr>
              <a:t>input() </a:t>
            </a:r>
            <a:r>
              <a:rPr lang="es-ES" sz="1200" i="1" dirty="0">
                <a:solidFill>
                  <a:schemeClr val="bg1">
                    <a:lumMod val="50000"/>
                  </a:schemeClr>
                </a:solidFill>
                <a:latin typeface="Menlo Regular"/>
                <a:cs typeface="Menlo Regular"/>
              </a:rPr>
              <a:t>#dato edad ingresa como texto</a:t>
            </a:r>
          </a:p>
          <a:p>
            <a:pPr marL="0" marR="0" indent="0" algn="l" defTabSz="914400" rtl="0" fontAlgn="auto" latinLnBrk="0" hangingPunct="0">
              <a:lnSpc>
                <a:spcPct val="100000"/>
              </a:lnSpc>
              <a:spcBef>
                <a:spcPts val="0"/>
              </a:spcBef>
              <a:spcAft>
                <a:spcPts val="0"/>
              </a:spcAft>
              <a:buClrTx/>
              <a:buSzTx/>
              <a:buFontTx/>
              <a:buNone/>
              <a:tabLst/>
            </a:pPr>
            <a:endParaRPr lang="es-ES" sz="1200" dirty="0">
              <a:solidFill>
                <a:schemeClr val="bg1">
                  <a:lumMod val="50000"/>
                </a:schemeClr>
              </a:solidFill>
              <a:latin typeface="Menlo Regular"/>
              <a:cs typeface="Menlo Regular"/>
            </a:endParaRPr>
          </a:p>
          <a:p>
            <a:pPr marL="0" marR="0" indent="0" algn="l" defTabSz="914400" rtl="0" fontAlgn="auto" latinLnBrk="0" hangingPunct="0">
              <a:lnSpc>
                <a:spcPct val="100000"/>
              </a:lnSpc>
              <a:spcBef>
                <a:spcPts val="0"/>
              </a:spcBef>
              <a:spcAft>
                <a:spcPts val="0"/>
              </a:spcAft>
              <a:buClrTx/>
              <a:buSzTx/>
              <a:buFontTx/>
              <a:buNone/>
              <a:tabLst/>
            </a:pPr>
            <a:r>
              <a:rPr lang="es-ES" sz="1200" dirty="0" err="1">
                <a:solidFill>
                  <a:srgbClr val="267CF2"/>
                </a:solidFill>
                <a:latin typeface="Menlo Regular"/>
                <a:cs typeface="Menlo Regular"/>
              </a:rPr>
              <a:t>if</a:t>
            </a:r>
            <a:r>
              <a:rPr lang="es-ES" sz="1200" dirty="0">
                <a:latin typeface="Menlo Regular"/>
                <a:cs typeface="Menlo Regular"/>
              </a:rPr>
              <a:t>(edad&gt;=18):</a:t>
            </a:r>
          </a:p>
          <a:p>
            <a:pPr marL="0" marR="0" indent="0" algn="l" defTabSz="914400" rtl="0" fontAlgn="auto" latinLnBrk="0" hangingPunct="0">
              <a:lnSpc>
                <a:spcPct val="100000"/>
              </a:lnSpc>
              <a:spcBef>
                <a:spcPts val="0"/>
              </a:spcBef>
              <a:spcAft>
                <a:spcPts val="0"/>
              </a:spcAft>
              <a:buClrTx/>
              <a:buSzTx/>
              <a:buFontTx/>
              <a:buNone/>
              <a:tabLst/>
            </a:pPr>
            <a:r>
              <a:rPr lang="es-ES" sz="1200" dirty="0">
                <a:latin typeface="Menlo Regular"/>
                <a:cs typeface="Menlo Regular"/>
              </a:rPr>
              <a:t>	</a:t>
            </a:r>
            <a:r>
              <a:rPr lang="es-ES" sz="1200" dirty="0" err="1">
                <a:solidFill>
                  <a:srgbClr val="267CF2"/>
                </a:solidFill>
                <a:latin typeface="Menlo Regular"/>
                <a:cs typeface="Menlo Regular"/>
              </a:rPr>
              <a:t>print</a:t>
            </a:r>
            <a:r>
              <a:rPr lang="es-ES" sz="1200" dirty="0">
                <a:solidFill>
                  <a:srgbClr val="267CF2"/>
                </a:solidFill>
                <a:latin typeface="Menlo Regular"/>
                <a:cs typeface="Menlo Regular"/>
              </a:rPr>
              <a:t>(</a:t>
            </a:r>
            <a:r>
              <a:rPr lang="es-ES" sz="1200" dirty="0">
                <a:latin typeface="Menlo Regular"/>
                <a:cs typeface="Menlo Regular"/>
              </a:rPr>
              <a:t>nombre, </a:t>
            </a:r>
            <a:r>
              <a:rPr lang="es-ES" sz="1200" dirty="0">
                <a:solidFill>
                  <a:srgbClr val="008000"/>
                </a:solidFill>
                <a:latin typeface="Menlo Regular"/>
                <a:cs typeface="Menlo Regular"/>
              </a:rPr>
              <a:t>"ya eres mayor de edad"</a:t>
            </a:r>
            <a:r>
              <a:rPr lang="es-ES" sz="1200" dirty="0">
                <a:latin typeface="Menlo Regular"/>
                <a:cs typeface="Menlo Regular"/>
              </a:rPr>
              <a:t>)</a:t>
            </a:r>
          </a:p>
          <a:p>
            <a:pPr marL="0" marR="0" indent="0" algn="l" defTabSz="914400" rtl="0" fontAlgn="auto" latinLnBrk="0" hangingPunct="0">
              <a:lnSpc>
                <a:spcPct val="100000"/>
              </a:lnSpc>
              <a:spcBef>
                <a:spcPts val="0"/>
              </a:spcBef>
              <a:spcAft>
                <a:spcPts val="0"/>
              </a:spcAft>
              <a:buClrTx/>
              <a:buSzTx/>
              <a:buFontTx/>
              <a:buNone/>
              <a:tabLst/>
            </a:pPr>
            <a:r>
              <a:rPr lang="es-ES" sz="1200" dirty="0" err="1">
                <a:solidFill>
                  <a:srgbClr val="267CF2"/>
                </a:solidFill>
                <a:latin typeface="Menlo Regular"/>
                <a:cs typeface="Menlo Regular"/>
              </a:rPr>
              <a:t>else</a:t>
            </a:r>
            <a:r>
              <a:rPr lang="es-ES" sz="1200" dirty="0" err="1">
                <a:solidFill>
                  <a:schemeClr val="tx1"/>
                </a:solidFill>
                <a:latin typeface="Menlo Regular"/>
                <a:cs typeface="Menlo Regular"/>
              </a:rPr>
              <a:t>:</a:t>
            </a:r>
            <a:endParaRPr lang="es-ES" sz="1200" dirty="0">
              <a:solidFill>
                <a:schemeClr val="tx1"/>
              </a:solidFill>
              <a:latin typeface="Menlo Regular"/>
              <a:cs typeface="Menlo Regular"/>
            </a:endParaRPr>
          </a:p>
          <a:p>
            <a:pPr marL="0" marR="0" indent="0" algn="l" defTabSz="914400" rtl="0" fontAlgn="auto" latinLnBrk="0" hangingPunct="0">
              <a:lnSpc>
                <a:spcPct val="100000"/>
              </a:lnSpc>
              <a:spcBef>
                <a:spcPts val="0"/>
              </a:spcBef>
              <a:spcAft>
                <a:spcPts val="0"/>
              </a:spcAft>
              <a:buClrTx/>
              <a:buSzTx/>
              <a:buFontTx/>
              <a:buNone/>
              <a:tabLst/>
            </a:pPr>
            <a:r>
              <a:rPr lang="es-ES" sz="1200" dirty="0">
                <a:latin typeface="Menlo Regular"/>
                <a:cs typeface="Menlo Regular"/>
              </a:rPr>
              <a:t>	</a:t>
            </a:r>
            <a:r>
              <a:rPr lang="es-ES" sz="1200" dirty="0" err="1">
                <a:solidFill>
                  <a:srgbClr val="267CF2"/>
                </a:solidFill>
                <a:latin typeface="Menlo Regular"/>
                <a:cs typeface="Menlo Regular"/>
              </a:rPr>
              <a:t>print</a:t>
            </a:r>
            <a:r>
              <a:rPr lang="es-ES" sz="1200" dirty="0">
                <a:solidFill>
                  <a:srgbClr val="267CF2"/>
                </a:solidFill>
                <a:latin typeface="Menlo Regular"/>
                <a:cs typeface="Menlo Regular"/>
              </a:rPr>
              <a:t>(</a:t>
            </a:r>
            <a:r>
              <a:rPr lang="es-ES" sz="1200" dirty="0">
                <a:latin typeface="Menlo Regular"/>
                <a:cs typeface="Menlo Regular"/>
              </a:rPr>
              <a:t>nombre, </a:t>
            </a:r>
            <a:r>
              <a:rPr lang="es-ES" sz="1200" dirty="0">
                <a:solidFill>
                  <a:srgbClr val="008000"/>
                </a:solidFill>
                <a:latin typeface="Menlo Regular"/>
                <a:cs typeface="Menlo Regular"/>
              </a:rPr>
              <a:t>"aún eres menor de edad"</a:t>
            </a:r>
            <a:r>
              <a:rPr lang="es-ES" sz="1200" dirty="0">
                <a:latin typeface="Menlo Regular"/>
                <a:cs typeface="Menlo Regular"/>
              </a:rPr>
              <a:t>)</a:t>
            </a:r>
            <a:r>
              <a:rPr lang="es-ES" sz="1200" dirty="0">
                <a:solidFill>
                  <a:srgbClr val="267CF2"/>
                </a:solidFill>
                <a:latin typeface="Menlo Regular"/>
                <a:cs typeface="Menlo Regular"/>
              </a:rPr>
              <a:t>	</a:t>
            </a:r>
          </a:p>
        </p:txBody>
      </p:sp>
      <p:pic>
        <p:nvPicPr>
          <p:cNvPr id="3" name="Imagen 2"/>
          <p:cNvPicPr>
            <a:picLocks noChangeAspect="1"/>
          </p:cNvPicPr>
          <p:nvPr/>
        </p:nvPicPr>
        <p:blipFill>
          <a:blip r:embed="rId2"/>
          <a:stretch>
            <a:fillRect/>
          </a:stretch>
        </p:blipFill>
        <p:spPr>
          <a:xfrm>
            <a:off x="655454" y="3647098"/>
            <a:ext cx="7860430" cy="2840787"/>
          </a:xfrm>
          <a:prstGeom prst="rect">
            <a:avLst/>
          </a:prstGeom>
          <a:solidFill>
            <a:srgbClr val="FFFF00"/>
          </a:solidFill>
        </p:spPr>
      </p:pic>
      <p:sp>
        <p:nvSpPr>
          <p:cNvPr id="16" name="Freeform 23"/>
          <p:cNvSpPr/>
          <p:nvPr/>
        </p:nvSpPr>
        <p:spPr>
          <a:xfrm rot="10800000">
            <a:off x="4182630" y="5125385"/>
            <a:ext cx="749676" cy="728044"/>
          </a:xfrm>
          <a:custGeom>
            <a:avLst/>
            <a:gdLst/>
            <a:ahLst/>
            <a:cxnLst>
              <a:cxn ang="0">
                <a:pos x="wd2" y="hd2"/>
              </a:cxn>
              <a:cxn ang="5400000">
                <a:pos x="wd2" y="hd2"/>
              </a:cxn>
              <a:cxn ang="10800000">
                <a:pos x="wd2" y="hd2"/>
              </a:cxn>
              <a:cxn ang="16200000">
                <a:pos x="wd2" y="hd2"/>
              </a:cxn>
            </a:cxnLst>
            <a:rect l="0" t="0" r="r" b="b"/>
            <a:pathLst>
              <a:path w="21600" h="21600" extrusionOk="0">
                <a:moveTo>
                  <a:pt x="0" y="14560"/>
                </a:moveTo>
                <a:lnTo>
                  <a:pt x="21600" y="0"/>
                </a:lnTo>
                <a:lnTo>
                  <a:pt x="7770" y="21600"/>
                </a:lnTo>
                <a:lnTo>
                  <a:pt x="0" y="14560"/>
                </a:lnTo>
                <a:close/>
              </a:path>
            </a:pathLst>
          </a:custGeom>
          <a:solidFill>
            <a:srgbClr val="267CF2"/>
          </a:solidFill>
          <a:ln w="12700">
            <a:miter lim="400000"/>
          </a:ln>
        </p:spPr>
        <p:txBody>
          <a:bodyPr lIns="45719" rIns="45719" anchor="ctr"/>
          <a:lstStyle/>
          <a:p>
            <a:pPr algn="ctr"/>
            <a:endParaRPr/>
          </a:p>
        </p:txBody>
      </p:sp>
      <p:sp>
        <p:nvSpPr>
          <p:cNvPr id="18" name="CuadroTexto 17"/>
          <p:cNvSpPr txBox="1"/>
          <p:nvPr/>
        </p:nvSpPr>
        <p:spPr>
          <a:xfrm>
            <a:off x="4563630" y="3878577"/>
            <a:ext cx="4253598" cy="1477325"/>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71145" marR="0" algn="l" defTabSz="914400" rtl="0" fontAlgn="auto" latinLnBrk="0" hangingPunct="0">
              <a:lnSpc>
                <a:spcPct val="100000"/>
              </a:lnSpc>
              <a:spcBef>
                <a:spcPts val="0"/>
              </a:spcBef>
              <a:spcAft>
                <a:spcPts val="0"/>
              </a:spcAft>
              <a:buClrTx/>
              <a:buSzTx/>
              <a:buFontTx/>
              <a:buNone/>
              <a:tabLst/>
            </a:pPr>
            <a:r>
              <a:rPr kumimoji="0" lang="es-ES" sz="1800" b="0" i="0" u="none" strike="noStrike" cap="none" spc="0" normalizeH="0" baseline="0" dirty="0">
                <a:ln>
                  <a:noFill/>
                </a:ln>
                <a:solidFill>
                  <a:srgbClr val="000000"/>
                </a:solidFill>
                <a:effectLst/>
                <a:uFillTx/>
                <a:latin typeface="Calibri"/>
                <a:ea typeface="Calibri"/>
                <a:cs typeface="Calibri"/>
                <a:sym typeface="Calibri"/>
              </a:rPr>
              <a:t>Python nos da información acerca de los errores</a:t>
            </a:r>
            <a:r>
              <a:rPr kumimoji="0" lang="es-ES" sz="1800" b="0" i="0" u="none" strike="noStrike" cap="none" spc="0" normalizeH="0" dirty="0">
                <a:ln>
                  <a:noFill/>
                </a:ln>
                <a:solidFill>
                  <a:srgbClr val="000000"/>
                </a:solidFill>
                <a:effectLst/>
                <a:uFillTx/>
                <a:latin typeface="Calibri"/>
                <a:ea typeface="Calibri"/>
                <a:cs typeface="Calibri"/>
                <a:sym typeface="Calibri"/>
              </a:rPr>
              <a:t> que se producen en nuestros programas.</a:t>
            </a:r>
          </a:p>
          <a:p>
            <a:pPr marL="271145" marR="0" algn="l" defTabSz="914400" rtl="0" fontAlgn="auto" latinLnBrk="0" hangingPunct="0">
              <a:lnSpc>
                <a:spcPct val="100000"/>
              </a:lnSpc>
              <a:spcBef>
                <a:spcPts val="0"/>
              </a:spcBef>
              <a:spcAft>
                <a:spcPts val="0"/>
              </a:spcAft>
              <a:buClrTx/>
              <a:buSzTx/>
              <a:buFontTx/>
              <a:buNone/>
              <a:tabLst/>
            </a:pPr>
            <a:r>
              <a:rPr lang="es-ES" baseline="0" dirty="0">
                <a:latin typeface="Calibri" panose="020F0502020204030204" pitchFamily="34" charset="0"/>
                <a:cs typeface="Calibri" panose="020F0502020204030204" pitchFamily="34" charset="0"/>
              </a:rPr>
              <a:t>Lo</a:t>
            </a:r>
            <a:r>
              <a:rPr lang="es-ES" dirty="0">
                <a:latin typeface="Calibri" panose="020F0502020204030204" pitchFamily="34" charset="0"/>
                <a:cs typeface="Calibri" panose="020F0502020204030204" pitchFamily="34" charset="0"/>
              </a:rPr>
              <a:t> que tenemos que hacer es entender de que se tratan esos errores</a:t>
            </a:r>
            <a:endParaRPr lang="es-ES" sz="1800" b="0" i="0" u="none" strike="noStrike" cap="none" spc="0" normalizeH="0" baseline="0" dirty="0">
              <a:ln>
                <a:noFill/>
              </a:ln>
              <a:solidFill>
                <a:srgbClr val="000000"/>
              </a:solidFill>
              <a:effectLst/>
              <a:uFillTx/>
              <a:latin typeface="Calibri" panose="020F0502020204030204" pitchFamily="34" charset="0"/>
              <a:ea typeface="Calibri"/>
              <a:cs typeface="Calibri" panose="020F0502020204030204" pitchFamily="34" charset="0"/>
            </a:endParaRPr>
          </a:p>
        </p:txBody>
      </p:sp>
      <p:grpSp>
        <p:nvGrpSpPr>
          <p:cNvPr id="12" name="Group 22"/>
          <p:cNvGrpSpPr/>
          <p:nvPr/>
        </p:nvGrpSpPr>
        <p:grpSpPr>
          <a:xfrm rot="5400000">
            <a:off x="7805155" y="933700"/>
            <a:ext cx="261608" cy="999069"/>
            <a:chOff x="-175000" y="-643753"/>
            <a:chExt cx="261607" cy="999068"/>
          </a:xfrm>
        </p:grpSpPr>
        <p:sp>
          <p:nvSpPr>
            <p:cNvPr id="17"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9"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8" name="Marcador de pie de página 7">
            <a:extLst>
              <a:ext uri="{FF2B5EF4-FFF2-40B4-BE49-F238E27FC236}">
                <a16:creationId xmlns:a16="http://schemas.microsoft.com/office/drawing/2014/main" id="{8B0A6BEA-668D-DF1B-A02F-74BD84261EF8}"/>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41197262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ABC08FA5-3285-0141-A6EE-85325D46DC85}"/>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25</a:t>
            </a:fld>
            <a:endParaRPr lang="es-CL"/>
          </a:p>
        </p:txBody>
      </p:sp>
      <p:sp>
        <p:nvSpPr>
          <p:cNvPr id="2" name="Título 1"/>
          <p:cNvSpPr>
            <a:spLocks noGrp="1"/>
          </p:cNvSpPr>
          <p:nvPr>
            <p:ph type="title"/>
          </p:nvPr>
        </p:nvSpPr>
        <p:spPr>
          <a:xfrm>
            <a:off x="-1" y="0"/>
            <a:ext cx="6612680" cy="688975"/>
          </a:xfrm>
        </p:spPr>
        <p:txBody>
          <a:bodyPr/>
          <a:lstStyle/>
          <a:p>
            <a:r>
              <a:rPr lang="es-CL" dirty="0"/>
              <a:t>Errores</a:t>
            </a:r>
          </a:p>
        </p:txBody>
      </p:sp>
      <p:graphicFrame>
        <p:nvGraphicFramePr>
          <p:cNvPr id="4" name="Diagrama 3"/>
          <p:cNvGraphicFramePr/>
          <p:nvPr>
            <p:extLst>
              <p:ext uri="{D42A27DB-BD31-4B8C-83A1-F6EECF244321}">
                <p14:modId xmlns:p14="http://schemas.microsoft.com/office/powerpoint/2010/main" val="2270789221"/>
              </p:ext>
            </p:extLst>
          </p:nvPr>
        </p:nvGraphicFramePr>
        <p:xfrm>
          <a:off x="315685" y="2057400"/>
          <a:ext cx="4855029" cy="340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reeform 27"/>
          <p:cNvSpPr/>
          <p:nvPr/>
        </p:nvSpPr>
        <p:spPr>
          <a:xfrm rot="13574069">
            <a:off x="5318040" y="2810572"/>
            <a:ext cx="749675" cy="728044"/>
          </a:xfrm>
          <a:custGeom>
            <a:avLst/>
            <a:gdLst>
              <a:gd name="connsiteX0" fmla="*/ 0 w 1225961"/>
              <a:gd name="connsiteY0" fmla="*/ 802544 h 1190587"/>
              <a:gd name="connsiteX1" fmla="*/ 1225961 w 1225961"/>
              <a:gd name="connsiteY1" fmla="*/ 0 h 1190587"/>
              <a:gd name="connsiteX2" fmla="*/ 440993 w 1225961"/>
              <a:gd name="connsiteY2" fmla="*/ 1190587 h 1190587"/>
              <a:gd name="connsiteX0" fmla="*/ 0 w 1225961"/>
              <a:gd name="connsiteY0" fmla="*/ 802544 h 1190587"/>
              <a:gd name="connsiteX1" fmla="*/ 1225961 w 1225961"/>
              <a:gd name="connsiteY1" fmla="*/ 0 h 1190587"/>
              <a:gd name="connsiteX2" fmla="*/ 440993 w 1225961"/>
              <a:gd name="connsiteY2" fmla="*/ 1190587 h 1190587"/>
              <a:gd name="connsiteX3" fmla="*/ 0 w 1225961"/>
              <a:gd name="connsiteY3" fmla="*/ 802544 h 1190587"/>
            </a:gdLst>
            <a:ahLst/>
            <a:cxnLst>
              <a:cxn ang="0">
                <a:pos x="connsiteX0" y="connsiteY0"/>
              </a:cxn>
              <a:cxn ang="0">
                <a:pos x="connsiteX1" y="connsiteY1"/>
              </a:cxn>
              <a:cxn ang="0">
                <a:pos x="connsiteX2" y="connsiteY2"/>
              </a:cxn>
              <a:cxn ang="0">
                <a:pos x="connsiteX3" y="connsiteY3"/>
              </a:cxn>
            </a:cxnLst>
            <a:rect l="l" t="t" r="r" b="b"/>
            <a:pathLst>
              <a:path w="1225961" h="1190587">
                <a:moveTo>
                  <a:pt x="0" y="802544"/>
                </a:moveTo>
                <a:lnTo>
                  <a:pt x="1225961" y="0"/>
                </a:lnTo>
                <a:lnTo>
                  <a:pt x="440993" y="1190587"/>
                </a:lnTo>
                <a:lnTo>
                  <a:pt x="0" y="802544"/>
                </a:lnTo>
                <a:close/>
              </a:path>
            </a:pathLst>
          </a:custGeom>
          <a:solidFill>
            <a:schemeClr val="accent1">
              <a:lumMod val="60000"/>
              <a:lumOff val="40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Snip Single Corner Rectangle 26"/>
          <p:cNvSpPr/>
          <p:nvPr/>
        </p:nvSpPr>
        <p:spPr>
          <a:xfrm>
            <a:off x="5950107" y="2253530"/>
            <a:ext cx="2515947" cy="1443561"/>
          </a:xfrm>
          <a:prstGeom prst="snip1Rect">
            <a:avLst>
              <a:gd name="adj" fmla="val 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s-ES" sz="1600" dirty="0">
                <a:solidFill>
                  <a:schemeClr val="bg1"/>
                </a:solidFill>
                <a:latin typeface="Calibri" panose="020F0502020204030204" pitchFamily="34" charset="0"/>
                <a:cs typeface="Calibri" panose="020F0502020204030204" pitchFamily="34" charset="0"/>
              </a:rPr>
              <a:t>Son errores que impiden la ejecución del código debido a que el código no está bien escrito (mala gramática </a:t>
            </a:r>
            <a:r>
              <a:rPr lang="es-ES"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endParaRPr lang="es-ES" sz="1600" dirty="0">
              <a:solidFill>
                <a:schemeClr val="bg1"/>
              </a:solidFill>
              <a:latin typeface="Calibri" panose="020F0502020204030204" pitchFamily="34" charset="0"/>
              <a:cs typeface="Calibri" panose="020F0502020204030204" pitchFamily="34" charset="0"/>
            </a:endParaRPr>
          </a:p>
        </p:txBody>
      </p:sp>
      <p:sp>
        <p:nvSpPr>
          <p:cNvPr id="7" name="Freeform 27"/>
          <p:cNvSpPr/>
          <p:nvPr/>
        </p:nvSpPr>
        <p:spPr>
          <a:xfrm rot="13574069">
            <a:off x="5318043" y="4018126"/>
            <a:ext cx="749675" cy="728044"/>
          </a:xfrm>
          <a:custGeom>
            <a:avLst/>
            <a:gdLst>
              <a:gd name="connsiteX0" fmla="*/ 0 w 1225961"/>
              <a:gd name="connsiteY0" fmla="*/ 802544 h 1190587"/>
              <a:gd name="connsiteX1" fmla="*/ 1225961 w 1225961"/>
              <a:gd name="connsiteY1" fmla="*/ 0 h 1190587"/>
              <a:gd name="connsiteX2" fmla="*/ 440993 w 1225961"/>
              <a:gd name="connsiteY2" fmla="*/ 1190587 h 1190587"/>
              <a:gd name="connsiteX0" fmla="*/ 0 w 1225961"/>
              <a:gd name="connsiteY0" fmla="*/ 802544 h 1190587"/>
              <a:gd name="connsiteX1" fmla="*/ 1225961 w 1225961"/>
              <a:gd name="connsiteY1" fmla="*/ 0 h 1190587"/>
              <a:gd name="connsiteX2" fmla="*/ 440993 w 1225961"/>
              <a:gd name="connsiteY2" fmla="*/ 1190587 h 1190587"/>
              <a:gd name="connsiteX3" fmla="*/ 0 w 1225961"/>
              <a:gd name="connsiteY3" fmla="*/ 802544 h 1190587"/>
            </a:gdLst>
            <a:ahLst/>
            <a:cxnLst>
              <a:cxn ang="0">
                <a:pos x="connsiteX0" y="connsiteY0"/>
              </a:cxn>
              <a:cxn ang="0">
                <a:pos x="connsiteX1" y="connsiteY1"/>
              </a:cxn>
              <a:cxn ang="0">
                <a:pos x="connsiteX2" y="connsiteY2"/>
              </a:cxn>
              <a:cxn ang="0">
                <a:pos x="connsiteX3" y="connsiteY3"/>
              </a:cxn>
            </a:cxnLst>
            <a:rect l="l" t="t" r="r" b="b"/>
            <a:pathLst>
              <a:path w="1225961" h="1190587">
                <a:moveTo>
                  <a:pt x="0" y="802544"/>
                </a:moveTo>
                <a:lnTo>
                  <a:pt x="1225961" y="0"/>
                </a:lnTo>
                <a:lnTo>
                  <a:pt x="440993" y="1190587"/>
                </a:lnTo>
                <a:lnTo>
                  <a:pt x="0" y="802544"/>
                </a:lnTo>
                <a:close/>
              </a:path>
            </a:pathLst>
          </a:custGeom>
          <a:solidFill>
            <a:schemeClr val="accent1">
              <a:lumMod val="60000"/>
              <a:lumOff val="40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Snip Single Corner Rectangle 26"/>
          <p:cNvSpPr/>
          <p:nvPr/>
        </p:nvSpPr>
        <p:spPr>
          <a:xfrm>
            <a:off x="5950108" y="3860380"/>
            <a:ext cx="2515946" cy="1443561"/>
          </a:xfrm>
          <a:prstGeom prst="snip1Rect">
            <a:avLst>
              <a:gd name="adj" fmla="val 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s-ES" sz="1600" dirty="0">
                <a:solidFill>
                  <a:schemeClr val="bg1"/>
                </a:solidFill>
                <a:latin typeface="Calibri" panose="020F0502020204030204" pitchFamily="34" charset="0"/>
                <a:cs typeface="Calibri" panose="020F0502020204030204" pitchFamily="34" charset="0"/>
              </a:rPr>
              <a:t>Son errores que se producen durante la ejecución. Son más difíciles de procesar que los de sintaxis.</a:t>
            </a:r>
          </a:p>
        </p:txBody>
      </p:sp>
      <p:sp>
        <p:nvSpPr>
          <p:cNvPr id="13" name="Marcador de pie de página 12">
            <a:extLst>
              <a:ext uri="{FF2B5EF4-FFF2-40B4-BE49-F238E27FC236}">
                <a16:creationId xmlns:a16="http://schemas.microsoft.com/office/drawing/2014/main" id="{2BF28D5D-1B89-BBE5-B7DB-96527EA96970}"/>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09703240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4C0B3E77-E56A-A345-B8D8-A49F049B5E0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26</a:t>
            </a:fld>
            <a:endParaRPr lang="es-CL"/>
          </a:p>
        </p:txBody>
      </p:sp>
      <p:sp>
        <p:nvSpPr>
          <p:cNvPr id="2" name="Título 1"/>
          <p:cNvSpPr>
            <a:spLocks noGrp="1"/>
          </p:cNvSpPr>
          <p:nvPr>
            <p:ph type="title"/>
          </p:nvPr>
        </p:nvSpPr>
        <p:spPr>
          <a:xfrm>
            <a:off x="-1" y="0"/>
            <a:ext cx="6612680" cy="688975"/>
          </a:xfrm>
        </p:spPr>
        <p:txBody>
          <a:bodyPr/>
          <a:lstStyle/>
          <a:p>
            <a:r>
              <a:rPr lang="es-CL" dirty="0"/>
              <a:t>Errores de Sintaxis</a:t>
            </a:r>
          </a:p>
        </p:txBody>
      </p:sp>
      <p:sp>
        <p:nvSpPr>
          <p:cNvPr id="3" name="Marcador de texto 2"/>
          <p:cNvSpPr>
            <a:spLocks noGrp="1"/>
          </p:cNvSpPr>
          <p:nvPr>
            <p:ph type="body" idx="4294967295"/>
          </p:nvPr>
        </p:nvSpPr>
        <p:spPr>
          <a:xfrm>
            <a:off x="998538" y="1293813"/>
            <a:ext cx="8145462" cy="4222750"/>
          </a:xfrm>
        </p:spPr>
        <p:txBody>
          <a:bodyPr lIns="45719" tIns="45719" rIns="45719" bIns="45719" anchor="t">
            <a:normAutofit lnSpcReduction="10000"/>
          </a:bodyPr>
          <a:lstStyle/>
          <a:p>
            <a:r>
              <a:rPr lang="es-CL" dirty="0"/>
              <a:t>Primero veremos los errores de sintaxis. Algunos ejemplos son:</a:t>
            </a:r>
          </a:p>
          <a:p>
            <a:endParaRPr lang="es-CL" dirty="0"/>
          </a:p>
          <a:p>
            <a:pPr marL="835818" lvl="1" indent="-342900">
              <a:buFont typeface="+mj-lt"/>
              <a:buAutoNum type="arabicPeriod"/>
            </a:pPr>
            <a:r>
              <a:rPr lang="es-CL" dirty="0"/>
              <a:t>Olvidar escribir las comillas al imprimir un texto</a:t>
            </a:r>
          </a:p>
          <a:p>
            <a:pPr marL="835818" lvl="1" indent="-342900">
              <a:buFont typeface="+mj-lt"/>
              <a:buAutoNum type="arabicPeriod"/>
            </a:pPr>
            <a:r>
              <a:rPr lang="es-CL" dirty="0"/>
              <a:t>Olvidar definir una variable</a:t>
            </a:r>
          </a:p>
          <a:p>
            <a:pPr marL="835818" lvl="1" indent="-342900">
              <a:buFont typeface="+mj-lt"/>
              <a:buAutoNum type="arabicPeriod"/>
            </a:pPr>
            <a:r>
              <a:rPr lang="es-CL" dirty="0"/>
              <a:t>Asignar una variable a un valor</a:t>
            </a:r>
          </a:p>
          <a:p>
            <a:pPr marL="835818" lvl="1" indent="-342900">
              <a:buFont typeface="+mj-lt"/>
              <a:buAutoNum type="arabicPeriod"/>
            </a:pPr>
            <a:r>
              <a:rPr lang="es-CL" dirty="0"/>
              <a:t>Olvidar : al terminar una instrucción de inicio de bloque</a:t>
            </a:r>
          </a:p>
          <a:p>
            <a:pPr marL="835818" lvl="1" indent="-342900">
              <a:buFont typeface="+mj-lt"/>
              <a:buAutoNum type="arabicPeriod"/>
            </a:pPr>
            <a:r>
              <a:rPr lang="es-CL" dirty="0"/>
              <a:t>Olvidar indentar(*)</a:t>
            </a:r>
          </a:p>
          <a:p>
            <a:pPr marL="835818" lvl="1" indent="-342900">
              <a:buFont typeface="+mj-lt"/>
              <a:buAutoNum type="arabicPeriod"/>
            </a:pPr>
            <a:r>
              <a:rPr lang="es-CL" dirty="0"/>
              <a:t>Sobre </a:t>
            </a:r>
            <a:r>
              <a:rPr lang="es-CL" dirty="0" err="1"/>
              <a:t>indentar</a:t>
            </a:r>
            <a:r>
              <a:rPr lang="es-CL" dirty="0"/>
              <a:t> caminos alternativos de una condición</a:t>
            </a:r>
          </a:p>
          <a:p>
            <a:pPr marL="835818" lvl="1" indent="-342900">
              <a:buFont typeface="+mj-lt"/>
              <a:buAutoNum type="arabicPeriod"/>
            </a:pPr>
            <a:r>
              <a:rPr lang="es-CL" dirty="0"/>
              <a:t>Olvidar un paréntesis</a:t>
            </a:r>
          </a:p>
          <a:p>
            <a:pPr marL="835818" lvl="1" indent="-342900">
              <a:buFont typeface="+mj-lt"/>
              <a:buAutoNum type="arabicPeriod"/>
            </a:pPr>
            <a:r>
              <a:rPr lang="es-CL" dirty="0"/>
              <a:t>Usar el símbolo = en lugar de == para comparar</a:t>
            </a:r>
          </a:p>
          <a:p>
            <a:pPr marL="835818" lvl="1" indent="-342900">
              <a:buFont typeface="+mj-lt"/>
              <a:buAutoNum type="arabicPeriod"/>
            </a:pPr>
            <a:r>
              <a:rPr lang="es-CL" dirty="0"/>
              <a:t>Usar una condición en un </a:t>
            </a:r>
            <a:r>
              <a:rPr lang="es-CL" dirty="0" err="1"/>
              <a:t>else</a:t>
            </a:r>
            <a:endParaRPr lang="es-CL" dirty="0"/>
          </a:p>
          <a:p>
            <a:pPr marL="835818" lvl="1" indent="-342900">
              <a:buFont typeface="+mj-lt"/>
              <a:buAutoNum type="arabicPeriod"/>
            </a:pPr>
            <a:r>
              <a:rPr lang="es-CL" dirty="0"/>
              <a:t>Errores de </a:t>
            </a:r>
            <a:r>
              <a:rPr lang="es-CL" dirty="0" err="1"/>
              <a:t>tipeo</a:t>
            </a:r>
            <a:endParaRPr lang="es-CL" dirty="0"/>
          </a:p>
          <a:p>
            <a:pPr marL="835818" lvl="1" indent="-342900">
              <a:buFont typeface="+mj-lt"/>
              <a:buAutoNum type="arabicPeriod"/>
            </a:pPr>
            <a:r>
              <a:rPr lang="es-CL" dirty="0"/>
              <a:t>Asignación a palabra reservada</a:t>
            </a:r>
          </a:p>
          <a:p>
            <a:pPr marL="342900" indent="-342900">
              <a:buFont typeface="+mj-lt"/>
              <a:buAutoNum type="arabicPeriod"/>
            </a:pPr>
            <a:endParaRPr lang="es-CL" dirty="0"/>
          </a:p>
        </p:txBody>
      </p:sp>
      <p:sp>
        <p:nvSpPr>
          <p:cNvPr id="4" name="CuadroTexto 3">
            <a:extLst>
              <a:ext uri="{FF2B5EF4-FFF2-40B4-BE49-F238E27FC236}">
                <a16:creationId xmlns:a16="http://schemas.microsoft.com/office/drawing/2014/main" id="{16433E08-3AE6-994A-9429-EE7D4645E28F}"/>
              </a:ext>
            </a:extLst>
          </p:cNvPr>
          <p:cNvSpPr txBox="1"/>
          <p:nvPr/>
        </p:nvSpPr>
        <p:spPr>
          <a:xfrm>
            <a:off x="1115616" y="6021288"/>
            <a:ext cx="6038256" cy="369332"/>
          </a:xfrm>
          <a:prstGeom prst="rect">
            <a:avLst/>
          </a:prstGeom>
          <a:noFill/>
        </p:spPr>
        <p:txBody>
          <a:bodyPr wrap="none" rtlCol="0">
            <a:spAutoFit/>
          </a:bodyPr>
          <a:lstStyle/>
          <a:p>
            <a:r>
              <a:rPr lang="es-CL" dirty="0">
                <a:solidFill>
                  <a:schemeClr val="tx1">
                    <a:lumMod val="50000"/>
                    <a:lumOff val="50000"/>
                  </a:schemeClr>
                </a:solidFill>
                <a:latin typeface="Calibri" panose="020F0502020204030204" pitchFamily="34" charset="0"/>
                <a:cs typeface="Calibri" panose="020F0502020204030204" pitchFamily="34" charset="0"/>
              </a:rPr>
              <a:t>(*) la palabra indentación no existe en la RAE. Es un anglisismo</a:t>
            </a:r>
          </a:p>
        </p:txBody>
      </p:sp>
      <p:sp>
        <p:nvSpPr>
          <p:cNvPr id="10" name="Marcador de pie de página 9">
            <a:extLst>
              <a:ext uri="{FF2B5EF4-FFF2-40B4-BE49-F238E27FC236}">
                <a16:creationId xmlns:a16="http://schemas.microsoft.com/office/drawing/2014/main" id="{62905065-A39B-25D2-BAC0-431854B06182}"/>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406970006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FFE204AF-FF4B-1B43-99D3-B2D9539FCC5F}"/>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27</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17538" y="2025071"/>
            <a:ext cx="7816352" cy="523218"/>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ES" sz="1400" dirty="0">
              <a:solidFill>
                <a:schemeClr val="tx1"/>
              </a:solidFill>
              <a:latin typeface="Consolas" panose="020B0609020204030204" pitchFamily="49" charset="0"/>
              <a:cs typeface="Consolas" panose="020B0609020204030204" pitchFamily="49" charset="0"/>
            </a:endParaRPr>
          </a:p>
          <a:p>
            <a:r>
              <a:rPr lang="es-ES" sz="1400" dirty="0" err="1">
                <a:solidFill>
                  <a:srgbClr val="3366FF"/>
                </a:solidFill>
                <a:latin typeface="Consolas" panose="020B0609020204030204" pitchFamily="49" charset="0"/>
                <a:cs typeface="Consolas" panose="020B0609020204030204" pitchFamily="49" charset="0"/>
              </a:rPr>
              <a:t>print</a:t>
            </a:r>
            <a:r>
              <a:rPr lang="es-ES_tradnl" sz="1400" dirty="0">
                <a:latin typeface="Consolas" panose="020B0609020204030204" pitchFamily="49" charset="0"/>
                <a:cs typeface="Consolas" panose="020B0609020204030204" pitchFamily="49" charset="0"/>
              </a:rPr>
              <a:t>(Hola)</a:t>
            </a:r>
            <a:r>
              <a:rPr lang="es-ES" sz="1400" dirty="0">
                <a:solidFill>
                  <a:srgbClr val="267CF2"/>
                </a:solidFill>
                <a:latin typeface="Consolas" panose="020B0609020204030204" pitchFamily="49" charset="0"/>
                <a:cs typeface="Consolas" panose="020B0609020204030204" pitchFamily="49" charset="0"/>
              </a:rPr>
              <a:t>	</a:t>
            </a:r>
          </a:p>
        </p:txBody>
      </p:sp>
      <p:grpSp>
        <p:nvGrpSpPr>
          <p:cNvPr id="15" name="Group 22"/>
          <p:cNvGrpSpPr/>
          <p:nvPr/>
        </p:nvGrpSpPr>
        <p:grpSpPr>
          <a:xfrm rot="5400000">
            <a:off x="7805157" y="1385458"/>
            <a:ext cx="261608" cy="999069"/>
            <a:chOff x="-175000" y="-643753"/>
            <a:chExt cx="261607" cy="999068"/>
          </a:xfrm>
        </p:grpSpPr>
        <p:sp>
          <p:nvSpPr>
            <p:cNvPr id="16"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7"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8" name="Marcador de pie de página 7">
            <a:extLst>
              <a:ext uri="{FF2B5EF4-FFF2-40B4-BE49-F238E27FC236}">
                <a16:creationId xmlns:a16="http://schemas.microsoft.com/office/drawing/2014/main" id="{7F763F2B-1169-8D61-6778-6C6875901CE7}"/>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42371020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174622F6-A1EA-5D45-8A52-FE22ADB2A08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28</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20757" y="1269549"/>
            <a:ext cx="6360187" cy="400110"/>
          </a:xfrm>
          <a:prstGeom prst="rect">
            <a:avLst/>
          </a:prstGeom>
          <a:noFill/>
        </p:spPr>
        <p:txBody>
          <a:bodyPr wrap="square" rtlCol="0">
            <a:spAutoFit/>
          </a:bodyPr>
          <a:lstStyle/>
          <a:p>
            <a:r>
              <a:rPr lang="es-ES" sz="2000" dirty="0">
                <a:latin typeface="Calibri" panose="020F0502020204030204" pitchFamily="34" charset="0"/>
                <a:cs typeface="Calibri" panose="020F0502020204030204" pitchFamily="34" charset="0"/>
              </a:rPr>
              <a:t>1. </a:t>
            </a:r>
            <a:r>
              <a:rPr lang="es-CL" sz="2000" dirty="0">
                <a:latin typeface="Calibri" panose="020F0502020204030204" pitchFamily="34" charset="0"/>
                <a:cs typeface="Calibri" panose="020F0502020204030204" pitchFamily="34" charset="0"/>
              </a:rPr>
              <a:t>Olvidar escribir las comillas al imprimir un texto</a:t>
            </a:r>
            <a:r>
              <a:rPr lang="es-ES" sz="2000" dirty="0">
                <a:latin typeface="Calibri" panose="020F0502020204030204" pitchFamily="34" charset="0"/>
                <a:cs typeface="Calibri" panose="020F0502020204030204" pitchFamily="34" charset="0"/>
              </a:rPr>
              <a:t> </a:t>
            </a:r>
          </a:p>
        </p:txBody>
      </p:sp>
      <p:sp>
        <p:nvSpPr>
          <p:cNvPr id="12" name="CuadroTexto 11"/>
          <p:cNvSpPr txBox="1"/>
          <p:nvPr/>
        </p:nvSpPr>
        <p:spPr>
          <a:xfrm>
            <a:off x="617538" y="2021368"/>
            <a:ext cx="7816352" cy="523218"/>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ES_tradnl" sz="1400" i="1" dirty="0">
                <a:solidFill>
                  <a:schemeClr val="bg1">
                    <a:lumMod val="65000"/>
                  </a:schemeClr>
                </a:solidFill>
                <a:latin typeface="Consolas" panose="020B0609020204030204" pitchFamily="49" charset="0"/>
                <a:cs typeface="Consolas" panose="020B0609020204030204" pitchFamily="49" charset="0"/>
              </a:rPr>
              <a:t>#error: olvidar comillas en </a:t>
            </a:r>
            <a:r>
              <a:rPr lang="es-ES_tradnl" sz="1400" i="1" dirty="0" err="1">
                <a:solidFill>
                  <a:schemeClr val="bg1">
                    <a:lumMod val="65000"/>
                  </a:schemeClr>
                </a:solidFill>
                <a:latin typeface="Consolas" panose="020B0609020204030204" pitchFamily="49" charset="0"/>
                <a:cs typeface="Consolas" panose="020B0609020204030204" pitchFamily="49" charset="0"/>
              </a:rPr>
              <a:t>print</a:t>
            </a:r>
            <a:r>
              <a:rPr lang="es-ES_tradnl" sz="1400" i="1" dirty="0">
                <a:solidFill>
                  <a:schemeClr val="bg1">
                    <a:lumMod val="65000"/>
                  </a:schemeClr>
                </a:solidFill>
                <a:latin typeface="Consolas" panose="020B0609020204030204" pitchFamily="49" charset="0"/>
                <a:cs typeface="Consolas" panose="020B0609020204030204" pitchFamily="49" charset="0"/>
              </a:rPr>
              <a:t>()</a:t>
            </a:r>
            <a:endParaRPr lang="es-CL" sz="1400" i="1" dirty="0">
              <a:solidFill>
                <a:schemeClr val="bg1">
                  <a:lumMod val="65000"/>
                </a:schemeClr>
              </a:solidFill>
              <a:latin typeface="Consolas" panose="020B0609020204030204" pitchFamily="49" charset="0"/>
              <a:cs typeface="Consolas" panose="020B0609020204030204" pitchFamily="49" charset="0"/>
            </a:endParaRPr>
          </a:p>
          <a:p>
            <a:r>
              <a:rPr lang="es-ES" sz="1400" dirty="0" err="1">
                <a:solidFill>
                  <a:srgbClr val="3366FF"/>
                </a:solidFill>
                <a:latin typeface="Consolas" panose="020B0609020204030204" pitchFamily="49" charset="0"/>
                <a:cs typeface="Consolas" panose="020B0609020204030204" pitchFamily="49" charset="0"/>
              </a:rPr>
              <a:t>print</a:t>
            </a:r>
            <a:r>
              <a:rPr lang="es-ES_tradnl" sz="1400" dirty="0">
                <a:latin typeface="Consolas" panose="020B0609020204030204" pitchFamily="49" charset="0"/>
                <a:cs typeface="Consolas" panose="020B0609020204030204" pitchFamily="49" charset="0"/>
              </a:rPr>
              <a:t>(Hola)</a:t>
            </a:r>
            <a:r>
              <a:rPr lang="es-ES" sz="1400" dirty="0">
                <a:solidFill>
                  <a:srgbClr val="267CF2"/>
                </a:solidFill>
                <a:latin typeface="Consolas" panose="020B0609020204030204" pitchFamily="49" charset="0"/>
                <a:cs typeface="Consolas" panose="020B0609020204030204" pitchFamily="49" charset="0"/>
              </a:rPr>
              <a:t>	</a:t>
            </a:r>
          </a:p>
        </p:txBody>
      </p:sp>
      <p:sp>
        <p:nvSpPr>
          <p:cNvPr id="21" name="CuadroTexto 20"/>
          <p:cNvSpPr txBox="1"/>
          <p:nvPr/>
        </p:nvSpPr>
        <p:spPr>
          <a:xfrm>
            <a:off x="620757" y="2708121"/>
            <a:ext cx="7816352" cy="954105"/>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err="1">
                <a:latin typeface="Consolas"/>
                <a:cs typeface="Consolas"/>
              </a:rPr>
              <a:t>Traceback</a:t>
            </a:r>
            <a:r>
              <a:rPr lang="en-US" sz="1400" dirty="0">
                <a:latin typeface="Consolas"/>
                <a:cs typeface="Consolas"/>
              </a:rPr>
              <a:t> (most recent call last):</a:t>
            </a:r>
            <a:endParaRPr lang="es-CL" sz="1400" dirty="0">
              <a:latin typeface="Consolas"/>
              <a:cs typeface="Consolas"/>
            </a:endParaRPr>
          </a:p>
          <a:p>
            <a:r>
              <a:rPr lang="en-US" sz="1400" dirty="0">
                <a:latin typeface="Consolas"/>
                <a:cs typeface="Consolas"/>
              </a:rPr>
              <a:t>  File "main.py", line 2, in &lt;module&gt;</a:t>
            </a:r>
            <a:endParaRPr lang="es-CL" sz="1400" dirty="0">
              <a:latin typeface="Consolas"/>
              <a:cs typeface="Consolas"/>
            </a:endParaRPr>
          </a:p>
          <a:p>
            <a:r>
              <a:rPr lang="en-US" sz="1400" dirty="0">
                <a:latin typeface="Consolas"/>
                <a:cs typeface="Consolas"/>
              </a:rPr>
              <a:t>    print (</a:t>
            </a:r>
            <a:r>
              <a:rPr lang="en-US" sz="1400" dirty="0" err="1">
                <a:latin typeface="Consolas"/>
                <a:cs typeface="Consolas"/>
              </a:rPr>
              <a:t>Hola</a:t>
            </a:r>
            <a:r>
              <a:rPr lang="en-US" sz="1400" dirty="0">
                <a:latin typeface="Consolas"/>
                <a:cs typeface="Consolas"/>
              </a:rPr>
              <a:t>)</a:t>
            </a:r>
            <a:endParaRPr lang="es-CL" sz="1400" dirty="0">
              <a:latin typeface="Consolas"/>
              <a:cs typeface="Consolas"/>
            </a:endParaRPr>
          </a:p>
          <a:p>
            <a:r>
              <a:rPr lang="en-US" sz="1400" dirty="0" err="1">
                <a:latin typeface="Consolas"/>
                <a:cs typeface="Consolas"/>
              </a:rPr>
              <a:t>NameError</a:t>
            </a:r>
            <a:r>
              <a:rPr lang="en-US" sz="1400" dirty="0">
                <a:latin typeface="Consolas"/>
                <a:cs typeface="Consolas"/>
              </a:rPr>
              <a:t>: name '</a:t>
            </a:r>
            <a:r>
              <a:rPr lang="en-US" sz="1400" dirty="0" err="1">
                <a:latin typeface="Consolas"/>
                <a:cs typeface="Consolas"/>
              </a:rPr>
              <a:t>Hola</a:t>
            </a:r>
            <a:r>
              <a:rPr lang="en-US" sz="1400" dirty="0">
                <a:latin typeface="Consolas"/>
                <a:cs typeface="Consolas"/>
              </a:rPr>
              <a:t>' is not defined</a:t>
            </a:r>
            <a:r>
              <a:rPr lang="es-ES" sz="1400" dirty="0">
                <a:solidFill>
                  <a:srgbClr val="267CF2"/>
                </a:solidFill>
                <a:latin typeface="Consolas"/>
                <a:cs typeface="Consolas"/>
              </a:rPr>
              <a:t>	</a:t>
            </a:r>
          </a:p>
        </p:txBody>
      </p:sp>
      <p:grpSp>
        <p:nvGrpSpPr>
          <p:cNvPr id="4" name="Grupo 3"/>
          <p:cNvGrpSpPr/>
          <p:nvPr/>
        </p:nvGrpSpPr>
        <p:grpSpPr>
          <a:xfrm rot="5400000">
            <a:off x="8122284" y="3062107"/>
            <a:ext cx="999069" cy="307775"/>
            <a:chOff x="7438040" y="2932496"/>
            <a:chExt cx="999069" cy="307775"/>
          </a:xfrm>
        </p:grpSpPr>
        <p:sp>
          <p:nvSpPr>
            <p:cNvPr id="23"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5"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sp>
        <p:nvSpPr>
          <p:cNvPr id="26" name="Freeform 23"/>
          <p:cNvSpPr/>
          <p:nvPr/>
        </p:nvSpPr>
        <p:spPr>
          <a:xfrm rot="12448437">
            <a:off x="4167894" y="2718021"/>
            <a:ext cx="368676" cy="358038"/>
          </a:xfrm>
          <a:custGeom>
            <a:avLst/>
            <a:gdLst/>
            <a:ahLst/>
            <a:cxnLst>
              <a:cxn ang="0">
                <a:pos x="wd2" y="hd2"/>
              </a:cxn>
              <a:cxn ang="5400000">
                <a:pos x="wd2" y="hd2"/>
              </a:cxn>
              <a:cxn ang="10800000">
                <a:pos x="wd2" y="hd2"/>
              </a:cxn>
              <a:cxn ang="16200000">
                <a:pos x="wd2" y="hd2"/>
              </a:cxn>
            </a:cxnLst>
            <a:rect l="0" t="0" r="r" b="b"/>
            <a:pathLst>
              <a:path w="21600" h="21600" extrusionOk="0">
                <a:moveTo>
                  <a:pt x="0" y="14560"/>
                </a:moveTo>
                <a:lnTo>
                  <a:pt x="21600" y="0"/>
                </a:lnTo>
                <a:lnTo>
                  <a:pt x="7770" y="21600"/>
                </a:lnTo>
                <a:lnTo>
                  <a:pt x="0" y="14560"/>
                </a:lnTo>
                <a:close/>
              </a:path>
            </a:pathLst>
          </a:custGeom>
          <a:solidFill>
            <a:srgbClr val="267CF2"/>
          </a:solidFill>
          <a:ln w="12700">
            <a:miter lim="400000"/>
          </a:ln>
        </p:spPr>
        <p:txBody>
          <a:bodyPr lIns="45719" rIns="45719" anchor="ctr"/>
          <a:lstStyle/>
          <a:p>
            <a:pPr algn="ctr"/>
            <a:endParaRPr/>
          </a:p>
        </p:txBody>
      </p:sp>
      <p:sp>
        <p:nvSpPr>
          <p:cNvPr id="27" name="CuadroTexto 26"/>
          <p:cNvSpPr txBox="1"/>
          <p:nvPr/>
        </p:nvSpPr>
        <p:spPr>
          <a:xfrm>
            <a:off x="4414034" y="2586919"/>
            <a:ext cx="2968899" cy="646329"/>
          </a:xfrm>
          <a:prstGeom prst="rect">
            <a:avLst/>
          </a:prstGeom>
          <a:solidFill>
            <a:srgbClr val="30B9F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71145" marR="0" algn="l" defTabSz="914400" rtl="0" fontAlgn="auto" latinLnBrk="0" hangingPunct="0">
              <a:lnSpc>
                <a:spcPct val="100000"/>
              </a:lnSpc>
              <a:spcBef>
                <a:spcPts val="0"/>
              </a:spcBef>
              <a:spcAft>
                <a:spcPts val="0"/>
              </a:spcAft>
              <a:buClrTx/>
              <a:buSzTx/>
              <a:buFontTx/>
              <a:buNone/>
              <a:tabLst/>
            </a:pPr>
            <a:r>
              <a:rPr kumimoji="0" lang="es-ES" sz="1800" b="0" i="0" u="none" strike="noStrike" cap="none" spc="0" normalizeH="0" baseline="0" dirty="0">
                <a:ln>
                  <a:noFill/>
                </a:ln>
                <a:solidFill>
                  <a:schemeClr val="bg1"/>
                </a:solidFill>
                <a:effectLst/>
                <a:uFillTx/>
                <a:latin typeface="Calibri"/>
                <a:ea typeface="Calibri"/>
                <a:cs typeface="Calibri"/>
                <a:sym typeface="Calibri"/>
              </a:rPr>
              <a:t>Línea donde</a:t>
            </a:r>
            <a:r>
              <a:rPr kumimoji="0" lang="es-ES" sz="1800" b="0" i="0" u="none" strike="noStrike" cap="none" spc="0" normalizeH="0" dirty="0">
                <a:ln>
                  <a:noFill/>
                </a:ln>
                <a:solidFill>
                  <a:schemeClr val="bg1"/>
                </a:solidFill>
                <a:effectLst/>
                <a:uFillTx/>
                <a:latin typeface="Calibri"/>
                <a:ea typeface="Calibri"/>
                <a:cs typeface="Calibri"/>
                <a:sym typeface="Calibri"/>
              </a:rPr>
              <a:t> se produce el</a:t>
            </a:r>
            <a:r>
              <a:rPr kumimoji="0" lang="es-ES" sz="1800" b="0" i="0" u="none" strike="noStrike" cap="none" spc="0" normalizeH="0" baseline="0" dirty="0">
                <a:ln>
                  <a:noFill/>
                </a:ln>
                <a:solidFill>
                  <a:schemeClr val="bg1"/>
                </a:solidFill>
                <a:effectLst/>
                <a:uFillTx/>
                <a:latin typeface="Calibri"/>
                <a:ea typeface="Calibri"/>
                <a:cs typeface="Calibri"/>
                <a:sym typeface="Calibri"/>
              </a:rPr>
              <a:t> error</a:t>
            </a:r>
            <a:endParaRPr lang="es-ES" sz="1800" b="0" i="0" u="none" strike="noStrike" cap="none" spc="0" normalizeH="0" baseline="0" dirty="0">
              <a:ln>
                <a:noFill/>
              </a:ln>
              <a:solidFill>
                <a:schemeClr val="bg1"/>
              </a:solidFill>
              <a:effectLst/>
              <a:uFillTx/>
              <a:latin typeface="Calibri"/>
              <a:ea typeface="Calibri"/>
              <a:cs typeface="Calibri"/>
            </a:endParaRPr>
          </a:p>
        </p:txBody>
      </p:sp>
      <p:sp>
        <p:nvSpPr>
          <p:cNvPr id="28" name="Freeform 23"/>
          <p:cNvSpPr/>
          <p:nvPr/>
        </p:nvSpPr>
        <p:spPr>
          <a:xfrm rot="15780823">
            <a:off x="4177297" y="3621441"/>
            <a:ext cx="368676" cy="358038"/>
          </a:xfrm>
          <a:custGeom>
            <a:avLst/>
            <a:gdLst/>
            <a:ahLst/>
            <a:cxnLst>
              <a:cxn ang="0">
                <a:pos x="wd2" y="hd2"/>
              </a:cxn>
              <a:cxn ang="5400000">
                <a:pos x="wd2" y="hd2"/>
              </a:cxn>
              <a:cxn ang="10800000">
                <a:pos x="wd2" y="hd2"/>
              </a:cxn>
              <a:cxn ang="16200000">
                <a:pos x="wd2" y="hd2"/>
              </a:cxn>
            </a:cxnLst>
            <a:rect l="0" t="0" r="r" b="b"/>
            <a:pathLst>
              <a:path w="21600" h="21600" extrusionOk="0">
                <a:moveTo>
                  <a:pt x="0" y="14560"/>
                </a:moveTo>
                <a:lnTo>
                  <a:pt x="21600" y="0"/>
                </a:lnTo>
                <a:lnTo>
                  <a:pt x="7770" y="21600"/>
                </a:lnTo>
                <a:lnTo>
                  <a:pt x="0" y="14560"/>
                </a:lnTo>
                <a:close/>
              </a:path>
            </a:pathLst>
          </a:custGeom>
          <a:solidFill>
            <a:srgbClr val="267CF2"/>
          </a:solidFill>
          <a:ln w="12700">
            <a:miter lim="400000"/>
          </a:ln>
        </p:spPr>
        <p:txBody>
          <a:bodyPr lIns="45719" rIns="45719" anchor="ctr"/>
          <a:lstStyle/>
          <a:p>
            <a:pPr algn="ctr"/>
            <a:endParaRPr/>
          </a:p>
        </p:txBody>
      </p:sp>
      <p:sp>
        <p:nvSpPr>
          <p:cNvPr id="29" name="CuadroTexto 28"/>
          <p:cNvSpPr txBox="1"/>
          <p:nvPr/>
        </p:nvSpPr>
        <p:spPr>
          <a:xfrm>
            <a:off x="4423438" y="3752077"/>
            <a:ext cx="2160977" cy="369330"/>
          </a:xfrm>
          <a:prstGeom prst="rect">
            <a:avLst/>
          </a:prstGeom>
          <a:solidFill>
            <a:srgbClr val="30B9F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71145" marR="0" algn="l" defTabSz="914400" rtl="0" fontAlgn="auto" latinLnBrk="0" hangingPunct="0">
              <a:lnSpc>
                <a:spcPct val="100000"/>
              </a:lnSpc>
              <a:spcBef>
                <a:spcPts val="0"/>
              </a:spcBef>
              <a:spcAft>
                <a:spcPts val="0"/>
              </a:spcAft>
              <a:buClrTx/>
              <a:buSzTx/>
              <a:buFontTx/>
              <a:buNone/>
              <a:tabLst/>
            </a:pPr>
            <a:r>
              <a:rPr kumimoji="0" lang="es-ES" sz="1800" b="0" i="0" u="none" strike="noStrike" cap="none" spc="0" normalizeH="0" baseline="0" dirty="0">
                <a:ln>
                  <a:noFill/>
                </a:ln>
                <a:solidFill>
                  <a:srgbClr val="FFFFFF"/>
                </a:solidFill>
                <a:effectLst/>
                <a:uFillTx/>
                <a:latin typeface="Calibri"/>
                <a:ea typeface="Calibri"/>
                <a:cs typeface="Calibri"/>
                <a:sym typeface="Calibri"/>
              </a:rPr>
              <a:t>Mensaje de error</a:t>
            </a:r>
            <a:endParaRPr lang="es-ES" sz="1800" b="0" i="0" u="none" strike="noStrike" cap="none" spc="0" normalizeH="0" baseline="0" dirty="0">
              <a:ln>
                <a:noFill/>
              </a:ln>
              <a:solidFill>
                <a:srgbClr val="FFFFFF"/>
              </a:solidFill>
              <a:effectLst/>
              <a:uFillTx/>
              <a:latin typeface="Calibri"/>
              <a:ea typeface="Calibri"/>
              <a:cs typeface="Calibri"/>
            </a:endParaRPr>
          </a:p>
        </p:txBody>
      </p:sp>
      <p:sp>
        <p:nvSpPr>
          <p:cNvPr id="30" name="TextBox 6"/>
          <p:cNvSpPr txBox="1"/>
          <p:nvPr/>
        </p:nvSpPr>
        <p:spPr>
          <a:xfrm>
            <a:off x="617538" y="4205215"/>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20757" y="4466039"/>
            <a:ext cx="8194498" cy="1077218"/>
          </a:xfrm>
          <a:prstGeom prst="rect">
            <a:avLst/>
          </a:prstGeom>
          <a:solidFill>
            <a:schemeClr val="accent2">
              <a:lumMod val="20000"/>
              <a:lumOff val="80000"/>
            </a:schemeClr>
          </a:solidFill>
        </p:spPr>
        <p:txBody>
          <a:bodyPr wrap="square" rtlCol="0">
            <a:spAutoFit/>
          </a:bodyPr>
          <a:lstStyle/>
          <a:p>
            <a:r>
              <a:rPr lang="es-ES_tradnl" sz="1600" dirty="0">
                <a:latin typeface="Calibri" panose="020F0502020204030204" pitchFamily="34" charset="0"/>
                <a:cs typeface="Calibri" panose="020F0502020204030204" pitchFamily="34" charset="0"/>
              </a:rPr>
              <a:t>Si un parámetro de la función </a:t>
            </a:r>
            <a:r>
              <a:rPr lang="es-ES_tradnl" sz="1600" dirty="0" err="1">
                <a:latin typeface="Calibri" panose="020F0502020204030204" pitchFamily="34" charset="0"/>
                <a:cs typeface="Calibri" panose="020F0502020204030204" pitchFamily="34" charset="0"/>
              </a:rPr>
              <a:t>print</a:t>
            </a:r>
            <a:r>
              <a:rPr lang="es-ES_tradnl" sz="1600" dirty="0">
                <a:latin typeface="Calibri" panose="020F0502020204030204" pitchFamily="34" charset="0"/>
                <a:cs typeface="Calibri" panose="020F0502020204030204" pitchFamily="34" charset="0"/>
              </a:rPr>
              <a:t>() no lleva comillas, el sistema interpreta que el texto incluido en los paréntesis es un nombre de una variable. Como esa variable no ha sido definida, el error desplegado tiene relación con ese hecho: la supuesta variable (en este caso Hola) no ha sido definida.</a:t>
            </a:r>
            <a:endParaRPr lang="es-CL" sz="1600" dirty="0">
              <a:latin typeface="Calibri" panose="020F0502020204030204" pitchFamily="34" charset="0"/>
              <a:cs typeface="Calibri" panose="020F0502020204030204" pitchFamily="34" charset="0"/>
            </a:endParaRPr>
          </a:p>
        </p:txBody>
      </p:sp>
      <p:sp>
        <p:nvSpPr>
          <p:cNvPr id="32" name="TextBox 6"/>
          <p:cNvSpPr txBox="1"/>
          <p:nvPr/>
        </p:nvSpPr>
        <p:spPr>
          <a:xfrm>
            <a:off x="617538" y="5641480"/>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17538" y="5903090"/>
            <a:ext cx="8194498" cy="584775"/>
          </a:xfrm>
          <a:prstGeom prst="rect">
            <a:avLst/>
          </a:prstGeom>
          <a:solidFill>
            <a:schemeClr val="accent2">
              <a:lumMod val="20000"/>
              <a:lumOff val="80000"/>
            </a:schemeClr>
          </a:solidFill>
        </p:spPr>
        <p:txBody>
          <a:bodyPr wrap="square" rtlCol="0">
            <a:spAutoFit/>
          </a:bodyPr>
          <a:lstStyle/>
          <a:p>
            <a:pPr marL="342900" indent="-342900">
              <a:buAutoNum type="arabicPeriod"/>
            </a:pPr>
            <a:r>
              <a:rPr lang="es-ES_tradnl" sz="1600" dirty="0">
                <a:latin typeface="Calibri" panose="020F0502020204030204" pitchFamily="34" charset="0"/>
                <a:cs typeface="Calibri" panose="020F0502020204030204" pitchFamily="34" charset="0"/>
              </a:rPr>
              <a:t>Agregar las comillas si lo que queríamos era imprimir el texto “Hola”</a:t>
            </a:r>
          </a:p>
          <a:p>
            <a:pPr marL="342900" indent="-342900">
              <a:buAutoNum type="arabicPeriod"/>
            </a:pPr>
            <a:r>
              <a:rPr lang="es-ES_tradnl" sz="1600" dirty="0">
                <a:latin typeface="Calibri" panose="020F0502020204030204" pitchFamily="34" charset="0"/>
                <a:cs typeface="Calibri" panose="020F0502020204030204" pitchFamily="34" charset="0"/>
              </a:rPr>
              <a:t>Definir la variable Hola, si lo que queríamos era imprimir una variable</a:t>
            </a:r>
            <a:endParaRPr lang="es-CL" sz="1600" dirty="0">
              <a:latin typeface="Calibri" panose="020F0502020204030204" pitchFamily="34" charset="0"/>
              <a:cs typeface="Calibri" panose="020F0502020204030204" pitchFamily="34" charset="0"/>
            </a:endParaRPr>
          </a:p>
        </p:txBody>
      </p:sp>
      <p:grpSp>
        <p:nvGrpSpPr>
          <p:cNvPr id="22" name="Group 22"/>
          <p:cNvGrpSpPr/>
          <p:nvPr/>
        </p:nvGrpSpPr>
        <p:grpSpPr>
          <a:xfrm rot="5400000">
            <a:off x="7805157" y="1385458"/>
            <a:ext cx="261608" cy="999069"/>
            <a:chOff x="-175000" y="-643753"/>
            <a:chExt cx="261607" cy="999068"/>
          </a:xfrm>
        </p:grpSpPr>
        <p:sp>
          <p:nvSpPr>
            <p:cNvPr id="24"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33"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0" name="Marcador de pie de página 9">
            <a:extLst>
              <a:ext uri="{FF2B5EF4-FFF2-40B4-BE49-F238E27FC236}">
                <a16:creationId xmlns:a16="http://schemas.microsoft.com/office/drawing/2014/main" id="{57D4C1CD-D143-A978-27DC-0103E4AF4C48}"/>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2332221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67001F60-D52C-9B44-9316-E07CD2FEE51C}"/>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29</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20757" y="2016125"/>
            <a:ext cx="7816352" cy="738662"/>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CL"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CL"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CL" sz="1400" dirty="0">
                <a:latin typeface="Menlo" panose="020B0609030804020204" pitchFamily="49" charset="0"/>
                <a:ea typeface="Menlo" panose="020B0609030804020204" pitchFamily="49" charset="0"/>
                <a:cs typeface="Menlo" panose="020B0609030804020204" pitchFamily="49" charset="0"/>
              </a:rPr>
              <a:t>x&gt;3:</a:t>
            </a:r>
          </a:p>
          <a:p>
            <a:r>
              <a:rPr lang="es-CL" sz="1400" dirty="0">
                <a:latin typeface="Menlo" panose="020B0609030804020204" pitchFamily="49" charset="0"/>
                <a:ea typeface="Menlo" panose="020B0609030804020204" pitchFamily="49" charset="0"/>
                <a:cs typeface="Menlo" panose="020B0609030804020204" pitchFamily="49" charset="0"/>
              </a:rPr>
              <a:t>  </a:t>
            </a:r>
            <a:r>
              <a:rPr lang="es-CL" sz="1400" dirty="0" err="1">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CL" sz="1400" dirty="0">
                <a:latin typeface="Menlo" panose="020B0609030804020204" pitchFamily="49" charset="0"/>
                <a:ea typeface="Menlo" panose="020B0609030804020204" pitchFamily="49" charset="0"/>
                <a:cs typeface="Menlo" panose="020B0609030804020204" pitchFamily="49" charset="0"/>
              </a:rPr>
              <a:t>(</a:t>
            </a:r>
            <a:r>
              <a:rPr lang="es-CL" sz="1400" dirty="0">
                <a:solidFill>
                  <a:srgbClr val="E800EB"/>
                </a:solidFill>
                <a:latin typeface="Menlo" panose="020B0609030804020204" pitchFamily="49" charset="0"/>
                <a:ea typeface="Menlo" panose="020B0609030804020204" pitchFamily="49" charset="0"/>
                <a:cs typeface="Menlo" panose="020B0609030804020204" pitchFamily="49" charset="0"/>
              </a:rPr>
              <a:t>"Hola"</a:t>
            </a:r>
            <a:r>
              <a:rPr lang="es-CL"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267CF2"/>
                </a:solidFill>
                <a:latin typeface="Menlo" panose="020B0609030804020204" pitchFamily="49" charset="0"/>
                <a:ea typeface="Menlo" panose="020B0609030804020204" pitchFamily="49" charset="0"/>
                <a:cs typeface="Menlo" panose="020B0609030804020204" pitchFamily="49" charset="0"/>
              </a:rPr>
              <a:t>	</a:t>
            </a:r>
          </a:p>
        </p:txBody>
      </p:sp>
      <p:grpSp>
        <p:nvGrpSpPr>
          <p:cNvPr id="8" name="Group 22"/>
          <p:cNvGrpSpPr/>
          <p:nvPr/>
        </p:nvGrpSpPr>
        <p:grpSpPr>
          <a:xfrm rot="5400000">
            <a:off x="7805157" y="1385458"/>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Marcador de pie de página 10">
            <a:extLst>
              <a:ext uri="{FF2B5EF4-FFF2-40B4-BE49-F238E27FC236}">
                <a16:creationId xmlns:a16="http://schemas.microsoft.com/office/drawing/2014/main" id="{0FEEEF88-1F15-5C91-C93A-9CE6791F5035}"/>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07088237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FA2B08C0-4D1C-7F49-8698-FF53D6192D35}"/>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30</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17538" y="1269549"/>
            <a:ext cx="6360187" cy="400110"/>
          </a:xfrm>
          <a:prstGeom prst="rect">
            <a:avLst/>
          </a:prstGeom>
          <a:noFill/>
        </p:spPr>
        <p:txBody>
          <a:bodyPr wrap="square" rtlCol="0">
            <a:spAutoFit/>
          </a:bodyPr>
          <a:lstStyle/>
          <a:p>
            <a:r>
              <a:rPr lang="es-ES" sz="2000" dirty="0">
                <a:latin typeface="Calibri" panose="020F0502020204030204" pitchFamily="34" charset="0"/>
                <a:cs typeface="Calibri" panose="020F0502020204030204" pitchFamily="34" charset="0"/>
              </a:rPr>
              <a:t>2. </a:t>
            </a:r>
            <a:r>
              <a:rPr lang="es-CL" sz="2000" dirty="0">
                <a:latin typeface="Calibri" panose="020F0502020204030204" pitchFamily="34" charset="0"/>
                <a:cs typeface="Calibri" panose="020F0502020204030204" pitchFamily="34" charset="0"/>
              </a:rPr>
              <a:t>Olvidar definir una variable</a:t>
            </a:r>
            <a:endParaRPr lang="es-ES" sz="2000" dirty="0">
              <a:latin typeface="Calibri" panose="020F0502020204030204" pitchFamily="34" charset="0"/>
              <a:cs typeface="Calibri" panose="020F0502020204030204" pitchFamily="34" charset="0"/>
            </a:endParaRPr>
          </a:p>
        </p:txBody>
      </p:sp>
      <p:sp>
        <p:nvSpPr>
          <p:cNvPr id="12" name="CuadroTexto 11"/>
          <p:cNvSpPr txBox="1"/>
          <p:nvPr/>
        </p:nvSpPr>
        <p:spPr>
          <a:xfrm>
            <a:off x="620757" y="2016125"/>
            <a:ext cx="7816352" cy="738662"/>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olvidar definir una variable</a:t>
            </a:r>
          </a:p>
          <a:p>
            <a:r>
              <a:rPr lang="es-CL"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CL"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CL" sz="1400" dirty="0">
                <a:latin typeface="Menlo" panose="020B0609030804020204" pitchFamily="49" charset="0"/>
                <a:ea typeface="Menlo" panose="020B0609030804020204" pitchFamily="49" charset="0"/>
                <a:cs typeface="Menlo" panose="020B0609030804020204" pitchFamily="49" charset="0"/>
              </a:rPr>
              <a:t>x&gt;3:</a:t>
            </a:r>
          </a:p>
          <a:p>
            <a:r>
              <a:rPr lang="es-CL" sz="1400" dirty="0">
                <a:latin typeface="Menlo" panose="020B0609030804020204" pitchFamily="49" charset="0"/>
                <a:ea typeface="Menlo" panose="020B0609030804020204" pitchFamily="49" charset="0"/>
                <a:cs typeface="Menlo" panose="020B0609030804020204" pitchFamily="49" charset="0"/>
              </a:rPr>
              <a:t>  </a:t>
            </a:r>
            <a:r>
              <a:rPr lang="es-CL"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CL" sz="1400" dirty="0">
                <a:latin typeface="Menlo" panose="020B0609030804020204" pitchFamily="49" charset="0"/>
                <a:ea typeface="Menlo" panose="020B0609030804020204" pitchFamily="49" charset="0"/>
                <a:cs typeface="Menlo" panose="020B0609030804020204" pitchFamily="49" charset="0"/>
              </a:rPr>
              <a:t>(</a:t>
            </a:r>
            <a:r>
              <a:rPr lang="es-CL" sz="1400" dirty="0">
                <a:solidFill>
                  <a:srgbClr val="E800EB"/>
                </a:solidFill>
                <a:latin typeface="Menlo" panose="020B0609030804020204" pitchFamily="49" charset="0"/>
                <a:ea typeface="Menlo" panose="020B0609030804020204" pitchFamily="49" charset="0"/>
                <a:cs typeface="Menlo" panose="020B0609030804020204" pitchFamily="49" charset="0"/>
              </a:rPr>
              <a:t>"Hola"</a:t>
            </a:r>
            <a:r>
              <a:rPr lang="es-CL"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267CF2"/>
                </a:solidFill>
                <a:latin typeface="Menlo" panose="020B0609030804020204" pitchFamily="49" charset="0"/>
                <a:ea typeface="Menlo" panose="020B0609030804020204" pitchFamily="49" charset="0"/>
                <a:cs typeface="Menlo" panose="020B0609030804020204" pitchFamily="49" charset="0"/>
              </a:rPr>
              <a:t>	</a:t>
            </a:r>
          </a:p>
        </p:txBody>
      </p:sp>
      <p:sp>
        <p:nvSpPr>
          <p:cNvPr id="21" name="CuadroTexto 20"/>
          <p:cNvSpPr txBox="1"/>
          <p:nvPr/>
        </p:nvSpPr>
        <p:spPr>
          <a:xfrm>
            <a:off x="620757" y="2909230"/>
            <a:ext cx="7816352" cy="954105"/>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err="1">
                <a:latin typeface="Consolas"/>
                <a:cs typeface="Consolas"/>
              </a:rPr>
              <a:t>Traceback</a:t>
            </a:r>
            <a:r>
              <a:rPr lang="en-US" sz="1400" dirty="0">
                <a:latin typeface="Consolas"/>
                <a:cs typeface="Consolas"/>
              </a:rPr>
              <a:t> (most recent call last):</a:t>
            </a:r>
            <a:endParaRPr lang="es-CL" sz="1400" dirty="0">
              <a:latin typeface="Consolas"/>
              <a:cs typeface="Consolas"/>
            </a:endParaRPr>
          </a:p>
          <a:p>
            <a:r>
              <a:rPr lang="en-US" sz="1400" dirty="0">
                <a:latin typeface="Consolas"/>
                <a:cs typeface="Consolas"/>
              </a:rPr>
              <a:t>  File "main.py", line 2, in &lt;module&gt;</a:t>
            </a:r>
            <a:endParaRPr lang="es-CL" sz="1400" dirty="0">
              <a:latin typeface="Consolas"/>
              <a:cs typeface="Consolas"/>
            </a:endParaRPr>
          </a:p>
          <a:p>
            <a:r>
              <a:rPr lang="en-US" sz="1400" dirty="0">
                <a:latin typeface="Consolas"/>
                <a:cs typeface="Consolas"/>
              </a:rPr>
              <a:t>    if(x&gt;3):</a:t>
            </a:r>
            <a:endParaRPr lang="es-CL" sz="1400" dirty="0">
              <a:latin typeface="Consolas"/>
              <a:cs typeface="Consolas"/>
            </a:endParaRPr>
          </a:p>
          <a:p>
            <a:r>
              <a:rPr lang="en-US" sz="1400" dirty="0" err="1">
                <a:latin typeface="Consolas"/>
                <a:cs typeface="Consolas"/>
              </a:rPr>
              <a:t>NameError</a:t>
            </a:r>
            <a:r>
              <a:rPr lang="en-US" sz="1400" dirty="0">
                <a:latin typeface="Consolas"/>
                <a:cs typeface="Consolas"/>
              </a:rPr>
              <a:t>: name 'x' is not defined </a:t>
            </a:r>
            <a:r>
              <a:rPr lang="es-ES" sz="1400" dirty="0">
                <a:solidFill>
                  <a:srgbClr val="267CF2"/>
                </a:solidFill>
                <a:latin typeface="Consolas"/>
                <a:cs typeface="Consolas"/>
              </a:rPr>
              <a:t>	</a:t>
            </a:r>
          </a:p>
        </p:txBody>
      </p:sp>
      <p:grpSp>
        <p:nvGrpSpPr>
          <p:cNvPr id="4" name="Grupo 3"/>
          <p:cNvGrpSpPr/>
          <p:nvPr/>
        </p:nvGrpSpPr>
        <p:grpSpPr>
          <a:xfrm rot="5400000">
            <a:off x="8126026" y="3238803"/>
            <a:ext cx="976588" cy="307775"/>
            <a:chOff x="7438040" y="2932496"/>
            <a:chExt cx="999069" cy="307775"/>
          </a:xfrm>
        </p:grpSpPr>
        <p:sp>
          <p:nvSpPr>
            <p:cNvPr id="23"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5"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sp>
        <p:nvSpPr>
          <p:cNvPr id="30" name="TextBox 6"/>
          <p:cNvSpPr txBox="1"/>
          <p:nvPr/>
        </p:nvSpPr>
        <p:spPr>
          <a:xfrm>
            <a:off x="620757" y="4147812"/>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20757" y="4408636"/>
            <a:ext cx="8194498" cy="584775"/>
          </a:xfrm>
          <a:prstGeom prst="rect">
            <a:avLst/>
          </a:prstGeom>
          <a:solidFill>
            <a:schemeClr val="accent2">
              <a:lumMod val="20000"/>
              <a:lumOff val="80000"/>
            </a:schemeClr>
          </a:solidFill>
        </p:spPr>
        <p:txBody>
          <a:bodyPr wrap="square" rtlCol="0">
            <a:spAutoFit/>
          </a:bodyPr>
          <a:lstStyle/>
          <a:p>
            <a:r>
              <a:rPr lang="es-CL" sz="1600" dirty="0">
                <a:latin typeface="Calibri" panose="020F0502020204030204" pitchFamily="34" charset="0"/>
                <a:cs typeface="Calibri" panose="020F0502020204030204" pitchFamily="34" charset="0"/>
              </a:rPr>
              <a:t>Cada vez que usas una variable en tu código, debes asegurarte de que ha sido inicializada antes. Es decir, le has asignado un valor antes de imprimirla por pantalla o usarla con algún operador. </a:t>
            </a:r>
          </a:p>
        </p:txBody>
      </p:sp>
      <p:sp>
        <p:nvSpPr>
          <p:cNvPr id="32" name="TextBox 6"/>
          <p:cNvSpPr txBox="1"/>
          <p:nvPr/>
        </p:nvSpPr>
        <p:spPr>
          <a:xfrm>
            <a:off x="620757" y="5108734"/>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20757" y="5370344"/>
            <a:ext cx="8194498" cy="1200329"/>
          </a:xfrm>
          <a:prstGeom prst="rect">
            <a:avLst/>
          </a:prstGeom>
          <a:solidFill>
            <a:schemeClr val="accent2">
              <a:lumMod val="20000"/>
              <a:lumOff val="80000"/>
            </a:schemeClr>
          </a:solidFill>
        </p:spPr>
        <p:txBody>
          <a:bodyPr wrap="square" rtlCol="0">
            <a:spAutoFit/>
          </a:bodyPr>
          <a:lstStyle/>
          <a:p>
            <a:r>
              <a:rPr lang="es-ES_tradnl" sz="1600" dirty="0">
                <a:latin typeface="Calibri" panose="020F0502020204030204" pitchFamily="34" charset="0"/>
                <a:cs typeface="Calibri" panose="020F0502020204030204" pitchFamily="34" charset="0"/>
              </a:rPr>
              <a:t>Inicializando la variable x antes de usarla:</a:t>
            </a:r>
          </a:p>
          <a:p>
            <a:pPr marL="358775"/>
            <a:r>
              <a:rPr lang="es-ES_tradnl" sz="1400" i="1" dirty="0">
                <a:solidFill>
                  <a:schemeClr val="bg1">
                    <a:lumMod val="65000"/>
                  </a:schemeClr>
                </a:solidFill>
                <a:latin typeface="Consolas" panose="020B0609020204030204" pitchFamily="49" charset="0"/>
                <a:cs typeface="Consolas" panose="020B0609020204030204" pitchFamily="49" charset="0"/>
              </a:rPr>
              <a:t>#error: olvidar definir una variable</a:t>
            </a:r>
            <a:endParaRPr lang="es-CL" sz="1400" i="1" dirty="0">
              <a:solidFill>
                <a:schemeClr val="bg1">
                  <a:lumMod val="65000"/>
                </a:schemeClr>
              </a:solidFill>
              <a:latin typeface="Consolas" panose="020B0609020204030204" pitchFamily="49" charset="0"/>
              <a:cs typeface="Consolas" panose="020B0609020204030204" pitchFamily="49" charset="0"/>
            </a:endParaRPr>
          </a:p>
          <a:p>
            <a:pPr marL="358775"/>
            <a:r>
              <a:rPr lang="es-ES_tradnl" sz="1400" dirty="0">
                <a:latin typeface="Consolas" panose="020B0609020204030204" pitchFamily="49" charset="0"/>
                <a:cs typeface="Consolas" panose="020B0609020204030204" pitchFamily="49" charset="0"/>
              </a:rPr>
              <a:t>x=1  </a:t>
            </a:r>
            <a:r>
              <a:rPr lang="es-ES_tradnl" sz="1400" i="1" dirty="0">
                <a:solidFill>
                  <a:schemeClr val="bg1">
                    <a:lumMod val="65000"/>
                  </a:schemeClr>
                </a:solidFill>
                <a:latin typeface="Consolas" panose="020B0609020204030204" pitchFamily="49" charset="0"/>
                <a:cs typeface="Consolas" panose="020B0609020204030204" pitchFamily="49" charset="0"/>
              </a:rPr>
              <a:t>#se agrega esta línea</a:t>
            </a:r>
            <a:endParaRPr lang="es-CL" sz="1400" i="1" dirty="0">
              <a:solidFill>
                <a:schemeClr val="bg1">
                  <a:lumMod val="65000"/>
                </a:schemeClr>
              </a:solidFill>
              <a:latin typeface="Consolas" panose="020B0609020204030204" pitchFamily="49" charset="0"/>
              <a:cs typeface="Consolas" panose="020B0609020204030204" pitchFamily="49" charset="0"/>
            </a:endParaRPr>
          </a:p>
          <a:p>
            <a:pPr marL="358775"/>
            <a:r>
              <a:rPr lang="es-ES_tradnl" sz="1400" dirty="0" err="1">
                <a:latin typeface="Consolas" panose="020B0609020204030204" pitchFamily="49" charset="0"/>
                <a:cs typeface="Consolas" panose="020B0609020204030204" pitchFamily="49" charset="0"/>
              </a:rPr>
              <a:t>if</a:t>
            </a:r>
            <a:r>
              <a:rPr lang="es-ES_tradnl" sz="1400" dirty="0">
                <a:latin typeface="Consolas" panose="020B0609020204030204" pitchFamily="49" charset="0"/>
                <a:cs typeface="Consolas" panose="020B0609020204030204" pitchFamily="49" charset="0"/>
              </a:rPr>
              <a:t>(x&gt;3):</a:t>
            </a:r>
            <a:endParaRPr lang="es-CL" sz="1400" dirty="0">
              <a:latin typeface="Consolas" panose="020B0609020204030204" pitchFamily="49" charset="0"/>
              <a:cs typeface="Consolas" panose="020B0609020204030204" pitchFamily="49" charset="0"/>
            </a:endParaRPr>
          </a:p>
          <a:p>
            <a:pPr marL="358775"/>
            <a:r>
              <a:rPr lang="es-ES_tradnl" sz="1400" dirty="0">
                <a:latin typeface="Consolas" panose="020B0609020204030204" pitchFamily="49" charset="0"/>
                <a:cs typeface="Consolas" panose="020B0609020204030204" pitchFamily="49" charset="0"/>
              </a:rPr>
              <a:t>  </a:t>
            </a:r>
            <a:r>
              <a:rPr lang="es-ES_tradnl" sz="1400" dirty="0" err="1">
                <a:latin typeface="Consolas" panose="020B0609020204030204" pitchFamily="49" charset="0"/>
                <a:cs typeface="Consolas" panose="020B0609020204030204" pitchFamily="49" charset="0"/>
              </a:rPr>
              <a:t>print</a:t>
            </a:r>
            <a:r>
              <a:rPr lang="es-ES_tradnl" sz="1400" dirty="0">
                <a:latin typeface="Consolas" panose="020B0609020204030204" pitchFamily="49" charset="0"/>
                <a:cs typeface="Consolas" panose="020B0609020204030204" pitchFamily="49" charset="0"/>
              </a:rPr>
              <a:t>("Hola")</a:t>
            </a:r>
            <a:endParaRPr lang="es-CL" sz="1400" dirty="0">
              <a:latin typeface="Consolas" panose="020B0609020204030204" pitchFamily="49" charset="0"/>
              <a:cs typeface="Consolas" panose="020B0609020204030204" pitchFamily="49" charset="0"/>
            </a:endParaRPr>
          </a:p>
        </p:txBody>
      </p:sp>
      <p:grpSp>
        <p:nvGrpSpPr>
          <p:cNvPr id="18" name="Group 22"/>
          <p:cNvGrpSpPr/>
          <p:nvPr/>
        </p:nvGrpSpPr>
        <p:grpSpPr>
          <a:xfrm rot="5400000">
            <a:off x="7805157" y="1385458"/>
            <a:ext cx="261608" cy="999069"/>
            <a:chOff x="-175000" y="-643753"/>
            <a:chExt cx="261607" cy="999068"/>
          </a:xfrm>
        </p:grpSpPr>
        <p:sp>
          <p:nvSpPr>
            <p:cNvPr id="1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0" name="Marcador de pie de página 9">
            <a:extLst>
              <a:ext uri="{FF2B5EF4-FFF2-40B4-BE49-F238E27FC236}">
                <a16:creationId xmlns:a16="http://schemas.microsoft.com/office/drawing/2014/main" id="{F4139D8C-9321-ECE3-9226-B63045D4B1C2}"/>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425629178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5BA34DF4-86E0-D94F-8BC5-E6F5B1FFD8B2}"/>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31</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20757" y="2016125"/>
            <a:ext cx="7816352" cy="523218"/>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CL"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CL" sz="1400" dirty="0">
                <a:latin typeface="Menlo" panose="020B0609030804020204" pitchFamily="49" charset="0"/>
                <a:ea typeface="Menlo" panose="020B0609030804020204" pitchFamily="49" charset="0"/>
                <a:cs typeface="Menlo" panose="020B0609030804020204" pitchFamily="49" charset="0"/>
              </a:rPr>
              <a:t>(</a:t>
            </a:r>
            <a:r>
              <a:rPr lang="es-CL"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CL" sz="1400" dirty="0">
                <a:latin typeface="Menlo" panose="020B0609030804020204" pitchFamily="49" charset="0"/>
                <a:ea typeface="Menlo" panose="020B0609030804020204" pitchFamily="49" charset="0"/>
                <a:cs typeface="Menlo" panose="020B0609030804020204" pitchFamily="49" charset="0"/>
              </a:rPr>
              <a:t>()) = y</a:t>
            </a:r>
            <a:r>
              <a:rPr lang="es-ES" sz="1400" dirty="0">
                <a:solidFill>
                  <a:srgbClr val="267CF2"/>
                </a:solidFill>
                <a:latin typeface="Menlo" panose="020B0609030804020204" pitchFamily="49" charset="0"/>
                <a:ea typeface="Menlo" panose="020B0609030804020204" pitchFamily="49" charset="0"/>
                <a:cs typeface="Menlo" panose="020B0609030804020204" pitchFamily="49" charset="0"/>
              </a:rPr>
              <a:t>	</a:t>
            </a:r>
          </a:p>
        </p:txBody>
      </p:sp>
      <p:grpSp>
        <p:nvGrpSpPr>
          <p:cNvPr id="8" name="Group 22"/>
          <p:cNvGrpSpPr/>
          <p:nvPr/>
        </p:nvGrpSpPr>
        <p:grpSpPr>
          <a:xfrm rot="5400000">
            <a:off x="7805157" y="1385458"/>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Marcador de pie de página 10">
            <a:extLst>
              <a:ext uri="{FF2B5EF4-FFF2-40B4-BE49-F238E27FC236}">
                <a16:creationId xmlns:a16="http://schemas.microsoft.com/office/drawing/2014/main" id="{56753A97-4BF3-156F-0C3F-63F74D3D2C8E}"/>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69452982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B423BFF4-D5E4-FF4C-A287-EFEF43D7E58A}"/>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32</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17538" y="1269549"/>
            <a:ext cx="6360187" cy="400110"/>
          </a:xfrm>
          <a:prstGeom prst="rect">
            <a:avLst/>
          </a:prstGeom>
          <a:noFill/>
        </p:spPr>
        <p:txBody>
          <a:bodyPr wrap="square" rtlCol="0">
            <a:spAutoFit/>
          </a:bodyPr>
          <a:lstStyle/>
          <a:p>
            <a:r>
              <a:rPr lang="es-ES" sz="2000" dirty="0">
                <a:latin typeface="Calibri" panose="020F0502020204030204" pitchFamily="34" charset="0"/>
                <a:cs typeface="Calibri" panose="020F0502020204030204" pitchFamily="34" charset="0"/>
              </a:rPr>
              <a:t>3. </a:t>
            </a:r>
            <a:r>
              <a:rPr lang="es-CL" sz="2000" dirty="0">
                <a:latin typeface="Calibri" panose="020F0502020204030204" pitchFamily="34" charset="0"/>
                <a:cs typeface="Calibri" panose="020F0502020204030204" pitchFamily="34" charset="0"/>
              </a:rPr>
              <a:t>Asignar una variable a un valor</a:t>
            </a:r>
            <a:endParaRPr lang="es-ES" sz="2000" dirty="0">
              <a:latin typeface="Calibri" panose="020F0502020204030204" pitchFamily="34" charset="0"/>
              <a:cs typeface="Calibri" panose="020F0502020204030204" pitchFamily="34" charset="0"/>
            </a:endParaRPr>
          </a:p>
        </p:txBody>
      </p:sp>
      <p:sp>
        <p:nvSpPr>
          <p:cNvPr id="12" name="CuadroTexto 11"/>
          <p:cNvSpPr txBox="1"/>
          <p:nvPr/>
        </p:nvSpPr>
        <p:spPr>
          <a:xfrm>
            <a:off x="620757" y="2016125"/>
            <a:ext cx="7816352" cy="523218"/>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Asignar una variable a un valor</a:t>
            </a:r>
          </a:p>
          <a:p>
            <a:r>
              <a:rPr lang="es-CL" sz="1400" dirty="0" err="1">
                <a:solidFill>
                  <a:srgbClr val="0000FF"/>
                </a:solidFill>
                <a:latin typeface="Menlo" panose="020B0609030804020204" pitchFamily="49" charset="0"/>
                <a:ea typeface="Menlo" panose="020B0609030804020204" pitchFamily="49" charset="0"/>
                <a:cs typeface="Menlo" panose="020B0609030804020204" pitchFamily="49" charset="0"/>
              </a:rPr>
              <a:t>int</a:t>
            </a:r>
            <a:r>
              <a:rPr lang="es-CL" sz="1400" dirty="0">
                <a:latin typeface="Menlo" panose="020B0609030804020204" pitchFamily="49" charset="0"/>
                <a:ea typeface="Menlo" panose="020B0609030804020204" pitchFamily="49" charset="0"/>
                <a:cs typeface="Menlo" panose="020B0609030804020204" pitchFamily="49" charset="0"/>
              </a:rPr>
              <a:t>(</a:t>
            </a:r>
            <a:r>
              <a:rPr lang="es-CL" sz="1400" dirty="0">
                <a:solidFill>
                  <a:srgbClr val="0000FF"/>
                </a:solidFill>
                <a:latin typeface="Menlo" panose="020B0609030804020204" pitchFamily="49" charset="0"/>
                <a:ea typeface="Menlo" panose="020B0609030804020204" pitchFamily="49" charset="0"/>
                <a:cs typeface="Menlo" panose="020B0609030804020204" pitchFamily="49" charset="0"/>
              </a:rPr>
              <a:t>input</a:t>
            </a:r>
            <a:r>
              <a:rPr lang="es-CL" sz="1400" dirty="0">
                <a:latin typeface="Menlo" panose="020B0609030804020204" pitchFamily="49" charset="0"/>
                <a:ea typeface="Menlo" panose="020B0609030804020204" pitchFamily="49" charset="0"/>
                <a:cs typeface="Menlo" panose="020B0609030804020204" pitchFamily="49" charset="0"/>
              </a:rPr>
              <a:t>()) = y</a:t>
            </a:r>
            <a:r>
              <a:rPr lang="es-ES" sz="1400" dirty="0">
                <a:solidFill>
                  <a:srgbClr val="267CF2"/>
                </a:solidFill>
                <a:latin typeface="Menlo" panose="020B0609030804020204" pitchFamily="49" charset="0"/>
                <a:ea typeface="Menlo" panose="020B0609030804020204" pitchFamily="49" charset="0"/>
                <a:cs typeface="Menlo" panose="020B0609030804020204" pitchFamily="49" charset="0"/>
              </a:rPr>
              <a:t>	</a:t>
            </a:r>
          </a:p>
        </p:txBody>
      </p:sp>
      <p:sp>
        <p:nvSpPr>
          <p:cNvPr id="21" name="CuadroTexto 20"/>
          <p:cNvSpPr txBox="1"/>
          <p:nvPr/>
        </p:nvSpPr>
        <p:spPr>
          <a:xfrm>
            <a:off x="620757" y="2708120"/>
            <a:ext cx="7816352" cy="1169549"/>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err="1">
                <a:latin typeface="Consolas"/>
                <a:cs typeface="Consolas"/>
              </a:rPr>
              <a:t>Traceback</a:t>
            </a:r>
            <a:r>
              <a:rPr lang="en-US" sz="1400" dirty="0">
                <a:latin typeface="Consolas"/>
                <a:cs typeface="Consolas"/>
              </a:rPr>
              <a:t> (most recent call last): </a:t>
            </a:r>
          </a:p>
          <a:p>
            <a:r>
              <a:rPr lang="en-US" sz="1400" dirty="0">
                <a:latin typeface="Consolas"/>
                <a:cs typeface="Consolas"/>
              </a:rPr>
              <a:t>File "main.py", line 2, in &lt;module&gt;</a:t>
            </a:r>
            <a:endParaRPr lang="es-CL" sz="1400" dirty="0">
              <a:latin typeface="Consolas"/>
              <a:cs typeface="Consolas"/>
            </a:endParaRPr>
          </a:p>
          <a:p>
            <a:r>
              <a:rPr lang="en-US" sz="1400" dirty="0">
                <a:latin typeface="Consolas"/>
                <a:cs typeface="Consolas"/>
              </a:rPr>
              <a:t>    </a:t>
            </a:r>
            <a:r>
              <a:rPr lang="en-US" sz="1400" dirty="0" err="1">
                <a:latin typeface="Consolas"/>
                <a:cs typeface="Consolas"/>
              </a:rPr>
              <a:t>int</a:t>
            </a:r>
            <a:r>
              <a:rPr lang="en-US" sz="1400" dirty="0">
                <a:latin typeface="Consolas"/>
                <a:cs typeface="Consolas"/>
              </a:rPr>
              <a:t>(input()) = y</a:t>
            </a:r>
            <a:endParaRPr lang="es-CL" sz="1400" dirty="0">
              <a:latin typeface="Consolas"/>
              <a:cs typeface="Consolas"/>
            </a:endParaRPr>
          </a:p>
          <a:p>
            <a:r>
              <a:rPr lang="en-US" sz="1400" dirty="0">
                <a:latin typeface="Consolas"/>
                <a:cs typeface="Consolas"/>
              </a:rPr>
              <a:t>                    ^</a:t>
            </a:r>
            <a:endParaRPr lang="es-CL" sz="1400" dirty="0">
              <a:latin typeface="Consolas"/>
              <a:cs typeface="Consolas"/>
            </a:endParaRPr>
          </a:p>
          <a:p>
            <a:r>
              <a:rPr lang="en-US" sz="1400" dirty="0" err="1">
                <a:latin typeface="Consolas"/>
                <a:cs typeface="Consolas"/>
              </a:rPr>
              <a:t>SyntaxError</a:t>
            </a:r>
            <a:r>
              <a:rPr lang="en-US" sz="1400" dirty="0">
                <a:latin typeface="Consolas"/>
                <a:cs typeface="Consolas"/>
              </a:rPr>
              <a:t>: can't assign to function call </a:t>
            </a:r>
            <a:r>
              <a:rPr lang="es-ES" sz="1400" dirty="0">
                <a:solidFill>
                  <a:srgbClr val="267CF2"/>
                </a:solidFill>
                <a:latin typeface="Consolas"/>
                <a:cs typeface="Consolas"/>
              </a:rPr>
              <a:t>	</a:t>
            </a:r>
          </a:p>
        </p:txBody>
      </p:sp>
      <p:grpSp>
        <p:nvGrpSpPr>
          <p:cNvPr id="4" name="Grupo 3"/>
          <p:cNvGrpSpPr/>
          <p:nvPr/>
        </p:nvGrpSpPr>
        <p:grpSpPr>
          <a:xfrm rot="5400000">
            <a:off x="8112010" y="3062106"/>
            <a:ext cx="999069" cy="307775"/>
            <a:chOff x="7438040" y="2932496"/>
            <a:chExt cx="999069" cy="307775"/>
          </a:xfrm>
        </p:grpSpPr>
        <p:sp>
          <p:nvSpPr>
            <p:cNvPr id="23"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5"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sp>
        <p:nvSpPr>
          <p:cNvPr id="30" name="TextBox 6"/>
          <p:cNvSpPr txBox="1"/>
          <p:nvPr/>
        </p:nvSpPr>
        <p:spPr>
          <a:xfrm>
            <a:off x="620757" y="4122191"/>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20757" y="4383015"/>
            <a:ext cx="8194498" cy="830997"/>
          </a:xfrm>
          <a:prstGeom prst="rect">
            <a:avLst/>
          </a:prstGeom>
          <a:solidFill>
            <a:schemeClr val="accent2">
              <a:lumMod val="20000"/>
              <a:lumOff val="80000"/>
            </a:schemeClr>
          </a:solidFill>
        </p:spPr>
        <p:txBody>
          <a:bodyPr wrap="square" rtlCol="0">
            <a:spAutoFit/>
          </a:bodyPr>
          <a:lstStyle/>
          <a:p>
            <a:r>
              <a:rPr lang="es-ES_tradnl" sz="1600" dirty="0">
                <a:latin typeface="Calibri" panose="020F0502020204030204" pitchFamily="34" charset="0"/>
                <a:cs typeface="Calibri" panose="020F0502020204030204" pitchFamily="34" charset="0"/>
              </a:rPr>
              <a:t>Cada vez que desees asignar un valor a una variable, ya sea en forma directa o como resultado de una función, debes asegurarte que la variable esté al lado izquierdo del signo =, de lo contrario tratará de tomar el valor de la variable y asignarlo al valor o función</a:t>
            </a:r>
            <a:endParaRPr lang="es-CL" sz="1600" dirty="0">
              <a:latin typeface="Calibri" panose="020F0502020204030204" pitchFamily="34" charset="0"/>
              <a:cs typeface="Calibri" panose="020F0502020204030204" pitchFamily="34" charset="0"/>
            </a:endParaRPr>
          </a:p>
        </p:txBody>
      </p:sp>
      <p:sp>
        <p:nvSpPr>
          <p:cNvPr id="32" name="TextBox 6"/>
          <p:cNvSpPr txBox="1"/>
          <p:nvPr/>
        </p:nvSpPr>
        <p:spPr>
          <a:xfrm>
            <a:off x="620757" y="5308090"/>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20757" y="5569700"/>
            <a:ext cx="8194498" cy="769441"/>
          </a:xfrm>
          <a:prstGeom prst="rect">
            <a:avLst/>
          </a:prstGeom>
          <a:solidFill>
            <a:schemeClr val="accent2">
              <a:lumMod val="20000"/>
              <a:lumOff val="80000"/>
            </a:schemeClr>
          </a:solidFill>
        </p:spPr>
        <p:txBody>
          <a:bodyPr wrap="square" rtlCol="0">
            <a:spAutoFit/>
          </a:bodyPr>
          <a:lstStyle/>
          <a:p>
            <a:r>
              <a:rPr lang="es-ES_tradnl" sz="1600" dirty="0">
                <a:latin typeface="Calibri" panose="020F0502020204030204" pitchFamily="34" charset="0"/>
                <a:cs typeface="Calibri" panose="020F0502020204030204" pitchFamily="34" charset="0"/>
              </a:rPr>
              <a:t>Variable = Valor</a:t>
            </a:r>
            <a:r>
              <a:rPr lang="es-ES_tradnl" sz="1600" dirty="0"/>
              <a:t> </a:t>
            </a:r>
          </a:p>
          <a:p>
            <a:pPr marL="358775"/>
            <a:r>
              <a:rPr lang="es-CL" sz="1400" i="1" dirty="0">
                <a:solidFill>
                  <a:srgbClr val="7F7F7F"/>
                </a:solidFill>
                <a:latin typeface="Consolas" panose="020B0609020204030204" pitchFamily="49" charset="0"/>
                <a:cs typeface="Consolas" panose="020B0609020204030204" pitchFamily="49" charset="0"/>
              </a:rPr>
              <a:t>#error: Asignar una variable a un valor</a:t>
            </a:r>
          </a:p>
          <a:p>
            <a:pPr marL="358775"/>
            <a:r>
              <a:rPr lang="es-CL" sz="1400" dirty="0">
                <a:solidFill>
                  <a:schemeClr val="tx1"/>
                </a:solidFill>
                <a:latin typeface="Consolas" panose="020B0609020204030204" pitchFamily="49" charset="0"/>
                <a:cs typeface="Consolas" panose="020B0609020204030204" pitchFamily="49" charset="0"/>
              </a:rPr>
              <a:t>y = int(input())  </a:t>
            </a:r>
            <a:r>
              <a:rPr lang="es-CL" sz="1400" i="1" dirty="0">
                <a:solidFill>
                  <a:schemeClr val="tx1">
                    <a:lumMod val="50000"/>
                    <a:lumOff val="50000"/>
                  </a:schemeClr>
                </a:solidFill>
                <a:latin typeface="Consolas" panose="020B0609020204030204" pitchFamily="49" charset="0"/>
                <a:cs typeface="Consolas" panose="020B0609020204030204" pitchFamily="49" charset="0"/>
              </a:rPr>
              <a:t>#arreglo</a:t>
            </a:r>
          </a:p>
        </p:txBody>
      </p:sp>
      <p:grpSp>
        <p:nvGrpSpPr>
          <p:cNvPr id="18" name="Group 22"/>
          <p:cNvGrpSpPr/>
          <p:nvPr/>
        </p:nvGrpSpPr>
        <p:grpSpPr>
          <a:xfrm rot="5400000">
            <a:off x="7805157" y="1385458"/>
            <a:ext cx="261608" cy="999069"/>
            <a:chOff x="-175000" y="-643753"/>
            <a:chExt cx="261607" cy="999068"/>
          </a:xfrm>
        </p:grpSpPr>
        <p:sp>
          <p:nvSpPr>
            <p:cNvPr id="1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0" name="Marcador de pie de página 9">
            <a:extLst>
              <a:ext uri="{FF2B5EF4-FFF2-40B4-BE49-F238E27FC236}">
                <a16:creationId xmlns:a16="http://schemas.microsoft.com/office/drawing/2014/main" id="{089AA67D-24D1-C955-D061-5C1757128E5C}"/>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00571431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F23FD422-9708-494E-9B46-0F343FC1FF3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33</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17538" y="2016125"/>
            <a:ext cx="7816352" cy="95410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CL" sz="1400" dirty="0">
                <a:latin typeface="Menlo" panose="020B0609030804020204" pitchFamily="49" charset="0"/>
                <a:ea typeface="Menlo" panose="020B0609030804020204" pitchFamily="49" charset="0"/>
                <a:cs typeface="Menlo" panose="020B0609030804020204" pitchFamily="49" charset="0"/>
              </a:rPr>
              <a:t>x = 1</a:t>
            </a:r>
          </a:p>
          <a:p>
            <a:r>
              <a:rPr lang="es-CL"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CL"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CL" sz="1400" dirty="0">
                <a:latin typeface="Menlo" panose="020B0609030804020204" pitchFamily="49" charset="0"/>
                <a:ea typeface="Menlo" panose="020B0609030804020204" pitchFamily="49" charset="0"/>
                <a:cs typeface="Menlo" panose="020B0609030804020204" pitchFamily="49" charset="0"/>
              </a:rPr>
              <a:t>x&gt;3</a:t>
            </a:r>
          </a:p>
          <a:p>
            <a:r>
              <a:rPr lang="es-CL" sz="1400" dirty="0">
                <a:latin typeface="Menlo" panose="020B0609030804020204" pitchFamily="49" charset="0"/>
                <a:ea typeface="Menlo" panose="020B0609030804020204" pitchFamily="49" charset="0"/>
                <a:cs typeface="Menlo" panose="020B0609030804020204" pitchFamily="49" charset="0"/>
              </a:rPr>
              <a:t>  </a:t>
            </a:r>
            <a:r>
              <a:rPr lang="es-CL" sz="1400" dirty="0" err="1">
                <a:solidFill>
                  <a:srgbClr val="0000FF"/>
                </a:solidFill>
                <a:latin typeface="Menlo" panose="020B0609030804020204" pitchFamily="49" charset="0"/>
                <a:ea typeface="Menlo" panose="020B0609030804020204" pitchFamily="49" charset="0"/>
                <a:cs typeface="Menlo" panose="020B0609030804020204" pitchFamily="49" charset="0"/>
              </a:rPr>
              <a:t>print</a:t>
            </a:r>
            <a:r>
              <a:rPr lang="es-CL" sz="1400" dirty="0">
                <a:latin typeface="Menlo" panose="020B0609030804020204" pitchFamily="49" charset="0"/>
                <a:ea typeface="Menlo" panose="020B0609030804020204" pitchFamily="49" charset="0"/>
                <a:cs typeface="Menlo" panose="020B0609030804020204" pitchFamily="49" charset="0"/>
              </a:rPr>
              <a:t>(</a:t>
            </a:r>
            <a:r>
              <a:rPr lang="es-CL" sz="1400" dirty="0">
                <a:solidFill>
                  <a:srgbClr val="E800EB"/>
                </a:solidFill>
                <a:latin typeface="Menlo" panose="020B0609030804020204" pitchFamily="49" charset="0"/>
                <a:ea typeface="Menlo" panose="020B0609030804020204" pitchFamily="49" charset="0"/>
                <a:cs typeface="Menlo" panose="020B0609030804020204" pitchFamily="49" charset="0"/>
              </a:rPr>
              <a:t>"Hola"</a:t>
            </a:r>
            <a:r>
              <a:rPr lang="es-CL"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267CF2"/>
                </a:solidFill>
                <a:latin typeface="Menlo" panose="020B0609030804020204" pitchFamily="49" charset="0"/>
                <a:ea typeface="Menlo" panose="020B0609030804020204" pitchFamily="49" charset="0"/>
                <a:cs typeface="Menlo" panose="020B0609030804020204" pitchFamily="49" charset="0"/>
              </a:rPr>
              <a:t>	</a:t>
            </a:r>
          </a:p>
        </p:txBody>
      </p:sp>
      <p:grpSp>
        <p:nvGrpSpPr>
          <p:cNvPr id="8" name="Group 22"/>
          <p:cNvGrpSpPr/>
          <p:nvPr/>
        </p:nvGrpSpPr>
        <p:grpSpPr>
          <a:xfrm rot="5400000">
            <a:off x="7805157" y="1385458"/>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Marcador de pie de página 10">
            <a:extLst>
              <a:ext uri="{FF2B5EF4-FFF2-40B4-BE49-F238E27FC236}">
                <a16:creationId xmlns:a16="http://schemas.microsoft.com/office/drawing/2014/main" id="{FD245A00-8A5D-E82E-2F0A-F2E44504C2D1}"/>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68606523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236C4CF6-C62C-0745-885C-6AA1E8322668}"/>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34</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20757" y="1269549"/>
            <a:ext cx="7310892" cy="400110"/>
          </a:xfrm>
          <a:prstGeom prst="rect">
            <a:avLst/>
          </a:prstGeom>
          <a:noFill/>
        </p:spPr>
        <p:txBody>
          <a:bodyPr wrap="square" rtlCol="0">
            <a:spAutoFit/>
          </a:bodyPr>
          <a:lstStyle/>
          <a:p>
            <a:r>
              <a:rPr lang="es-ES" sz="2000" dirty="0">
                <a:latin typeface="Calibri" panose="020F0502020204030204" pitchFamily="34" charset="0"/>
                <a:cs typeface="Calibri" panose="020F0502020204030204" pitchFamily="34" charset="0"/>
              </a:rPr>
              <a:t>4. </a:t>
            </a:r>
            <a:r>
              <a:rPr lang="es-CL" sz="2000" dirty="0">
                <a:latin typeface="Calibri" panose="020F0502020204030204" pitchFamily="34" charset="0"/>
                <a:cs typeface="Calibri" panose="020F0502020204030204" pitchFamily="34" charset="0"/>
              </a:rPr>
              <a:t>Olvidar agregar ":" al terminar una instrucción de inicio de bloque</a:t>
            </a:r>
          </a:p>
        </p:txBody>
      </p:sp>
      <p:sp>
        <p:nvSpPr>
          <p:cNvPr id="12" name="CuadroTexto 11"/>
          <p:cNvSpPr txBox="1"/>
          <p:nvPr/>
        </p:nvSpPr>
        <p:spPr>
          <a:xfrm>
            <a:off x="620757" y="2016125"/>
            <a:ext cx="7816352" cy="95410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Olvidar los : al terminar una instrucción de inicio de bloque</a:t>
            </a:r>
          </a:p>
          <a:p>
            <a:r>
              <a:rPr lang="es-CL" sz="1400" dirty="0">
                <a:latin typeface="Menlo" panose="020B0609030804020204" pitchFamily="49" charset="0"/>
                <a:ea typeface="Menlo" panose="020B0609030804020204" pitchFamily="49" charset="0"/>
                <a:cs typeface="Menlo" panose="020B0609030804020204" pitchFamily="49" charset="0"/>
              </a:rPr>
              <a:t>x = 1</a:t>
            </a:r>
          </a:p>
          <a:p>
            <a:r>
              <a:rPr lang="es-CL"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CL"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CL" sz="1400" dirty="0">
                <a:latin typeface="Menlo" panose="020B0609030804020204" pitchFamily="49" charset="0"/>
                <a:ea typeface="Menlo" panose="020B0609030804020204" pitchFamily="49" charset="0"/>
                <a:cs typeface="Menlo" panose="020B0609030804020204" pitchFamily="49" charset="0"/>
              </a:rPr>
              <a:t>x&gt;3</a:t>
            </a:r>
          </a:p>
          <a:p>
            <a:r>
              <a:rPr lang="es-CL" sz="1400" dirty="0">
                <a:latin typeface="Menlo" panose="020B0609030804020204" pitchFamily="49" charset="0"/>
                <a:ea typeface="Menlo" panose="020B0609030804020204" pitchFamily="49" charset="0"/>
                <a:cs typeface="Menlo" panose="020B0609030804020204" pitchFamily="49" charset="0"/>
              </a:rPr>
              <a:t>  </a:t>
            </a:r>
            <a:r>
              <a:rPr lang="es-CL" sz="1400" dirty="0">
                <a:solidFill>
                  <a:srgbClr val="0000FF"/>
                </a:solidFill>
                <a:latin typeface="Menlo" panose="020B0609030804020204" pitchFamily="49" charset="0"/>
                <a:ea typeface="Menlo" panose="020B0609030804020204" pitchFamily="49" charset="0"/>
                <a:cs typeface="Menlo" panose="020B0609030804020204" pitchFamily="49" charset="0"/>
              </a:rPr>
              <a:t>print</a:t>
            </a:r>
            <a:r>
              <a:rPr lang="es-CL" sz="1400" dirty="0">
                <a:latin typeface="Menlo" panose="020B0609030804020204" pitchFamily="49" charset="0"/>
                <a:ea typeface="Menlo" panose="020B0609030804020204" pitchFamily="49" charset="0"/>
                <a:cs typeface="Menlo" panose="020B0609030804020204" pitchFamily="49" charset="0"/>
              </a:rPr>
              <a:t>(</a:t>
            </a:r>
            <a:r>
              <a:rPr lang="es-CL" sz="1400" dirty="0">
                <a:solidFill>
                  <a:srgbClr val="E800EB"/>
                </a:solidFill>
                <a:latin typeface="Menlo" panose="020B0609030804020204" pitchFamily="49" charset="0"/>
                <a:ea typeface="Menlo" panose="020B0609030804020204" pitchFamily="49" charset="0"/>
                <a:cs typeface="Menlo" panose="020B0609030804020204" pitchFamily="49" charset="0"/>
              </a:rPr>
              <a:t>"Hola"</a:t>
            </a:r>
            <a:r>
              <a:rPr lang="es-CL"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267CF2"/>
                </a:solidFill>
                <a:latin typeface="Menlo" panose="020B0609030804020204" pitchFamily="49" charset="0"/>
                <a:ea typeface="Menlo" panose="020B0609030804020204" pitchFamily="49" charset="0"/>
                <a:cs typeface="Menlo" panose="020B0609030804020204" pitchFamily="49" charset="0"/>
              </a:rPr>
              <a:t>	</a:t>
            </a:r>
          </a:p>
        </p:txBody>
      </p:sp>
      <p:sp>
        <p:nvSpPr>
          <p:cNvPr id="21" name="CuadroTexto 20"/>
          <p:cNvSpPr txBox="1"/>
          <p:nvPr/>
        </p:nvSpPr>
        <p:spPr>
          <a:xfrm>
            <a:off x="620757" y="3081623"/>
            <a:ext cx="7816352" cy="1169549"/>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a:latin typeface="Consolas"/>
                <a:cs typeface="Consolas"/>
              </a:rPr>
              <a:t> </a:t>
            </a:r>
            <a:r>
              <a:rPr lang="en-US" sz="1400" dirty="0" err="1">
                <a:latin typeface="Consolas"/>
                <a:cs typeface="Consolas"/>
              </a:rPr>
              <a:t>Traceback</a:t>
            </a:r>
            <a:r>
              <a:rPr lang="en-US" sz="1400" dirty="0">
                <a:latin typeface="Consolas"/>
                <a:cs typeface="Consolas"/>
              </a:rPr>
              <a:t> (most recent call last): </a:t>
            </a:r>
          </a:p>
          <a:p>
            <a:r>
              <a:rPr lang="en-US" sz="1400" dirty="0">
                <a:latin typeface="Consolas"/>
                <a:cs typeface="Consolas"/>
              </a:rPr>
              <a:t> File "main.py", line 3</a:t>
            </a:r>
            <a:endParaRPr lang="es-CL" sz="1400" dirty="0">
              <a:latin typeface="Consolas"/>
              <a:cs typeface="Consolas"/>
            </a:endParaRPr>
          </a:p>
          <a:p>
            <a:r>
              <a:rPr lang="en-US" sz="1400" dirty="0">
                <a:latin typeface="Consolas"/>
                <a:cs typeface="Consolas"/>
              </a:rPr>
              <a:t>    if(x&gt;3)</a:t>
            </a:r>
            <a:endParaRPr lang="es-CL" sz="1400" dirty="0">
              <a:latin typeface="Consolas"/>
              <a:cs typeface="Consolas"/>
            </a:endParaRPr>
          </a:p>
          <a:p>
            <a:r>
              <a:rPr lang="en-US" sz="1400" dirty="0">
                <a:latin typeface="Consolas"/>
                <a:cs typeface="Consolas"/>
              </a:rPr>
              <a:t>          </a:t>
            </a:r>
            <a:r>
              <a:rPr lang="es-ES_tradnl" sz="1400" dirty="0">
                <a:latin typeface="Consolas"/>
                <a:cs typeface="Consolas"/>
              </a:rPr>
              <a:t>^</a:t>
            </a:r>
            <a:endParaRPr lang="es-CL" sz="1400" dirty="0">
              <a:latin typeface="Consolas"/>
              <a:cs typeface="Consolas"/>
            </a:endParaRPr>
          </a:p>
          <a:p>
            <a:r>
              <a:rPr lang="es-ES_tradnl" sz="1400" dirty="0" err="1">
                <a:latin typeface="Consolas"/>
                <a:cs typeface="Consolas"/>
              </a:rPr>
              <a:t>SyntaxError</a:t>
            </a:r>
            <a:r>
              <a:rPr lang="es-ES_tradnl" sz="1400" dirty="0">
                <a:latin typeface="Consolas"/>
                <a:cs typeface="Consolas"/>
              </a:rPr>
              <a:t>: </a:t>
            </a:r>
            <a:r>
              <a:rPr lang="es-ES_tradnl" sz="1400" dirty="0" err="1">
                <a:latin typeface="Consolas"/>
                <a:cs typeface="Consolas"/>
              </a:rPr>
              <a:t>invalid</a:t>
            </a:r>
            <a:r>
              <a:rPr lang="es-ES_tradnl" sz="1400" dirty="0">
                <a:latin typeface="Consolas"/>
                <a:cs typeface="Consolas"/>
              </a:rPr>
              <a:t> </a:t>
            </a:r>
            <a:r>
              <a:rPr lang="es-ES_tradnl" sz="1400" dirty="0" err="1">
                <a:latin typeface="Consolas"/>
                <a:cs typeface="Consolas"/>
              </a:rPr>
              <a:t>syntax</a:t>
            </a:r>
            <a:r>
              <a:rPr lang="es-ES" sz="1400" dirty="0">
                <a:solidFill>
                  <a:srgbClr val="267CF2"/>
                </a:solidFill>
                <a:latin typeface="Consolas"/>
                <a:cs typeface="Consolas"/>
              </a:rPr>
              <a:t>	</a:t>
            </a:r>
          </a:p>
        </p:txBody>
      </p:sp>
      <p:grpSp>
        <p:nvGrpSpPr>
          <p:cNvPr id="4" name="Grupo 3"/>
          <p:cNvGrpSpPr/>
          <p:nvPr/>
        </p:nvGrpSpPr>
        <p:grpSpPr>
          <a:xfrm rot="5400000">
            <a:off x="8091462" y="3404787"/>
            <a:ext cx="999069" cy="307775"/>
            <a:chOff x="7438040" y="2932496"/>
            <a:chExt cx="999069" cy="307775"/>
          </a:xfrm>
        </p:grpSpPr>
        <p:sp>
          <p:nvSpPr>
            <p:cNvPr id="23"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5"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sp>
        <p:nvSpPr>
          <p:cNvPr id="30" name="TextBox 6"/>
          <p:cNvSpPr txBox="1"/>
          <p:nvPr/>
        </p:nvSpPr>
        <p:spPr>
          <a:xfrm>
            <a:off x="617538" y="4467682"/>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17538" y="4728506"/>
            <a:ext cx="8194498" cy="1077218"/>
          </a:xfrm>
          <a:prstGeom prst="rect">
            <a:avLst/>
          </a:prstGeom>
          <a:solidFill>
            <a:schemeClr val="accent2">
              <a:lumMod val="20000"/>
              <a:lumOff val="80000"/>
            </a:schemeClr>
          </a:solidFill>
        </p:spPr>
        <p:txBody>
          <a:bodyPr wrap="square" rtlCol="0">
            <a:spAutoFit/>
          </a:bodyPr>
          <a:lstStyle/>
          <a:p>
            <a:r>
              <a:rPr lang="es-CL" sz="1600" dirty="0">
                <a:latin typeface="Calibri" panose="020F0502020204030204" pitchFamily="34" charset="0"/>
                <a:cs typeface="Calibri" panose="020F0502020204030204" pitchFamily="34" charset="0"/>
              </a:rPr>
              <a:t>En este caso el mensaje de error no es tan explícito (solo te indica que hay un error de sintaxis, pero no te dice cuál). Sin embargo, hay un símbolo ^ que apunta al sector donde se detectó el error. Y puedes ver que está apuntando hacia el final de la instrucción </a:t>
            </a:r>
            <a:r>
              <a:rPr lang="es-CL" sz="1600" dirty="0" err="1">
                <a:latin typeface="Calibri" panose="020F0502020204030204" pitchFamily="34" charset="0"/>
                <a:cs typeface="Calibri" panose="020F0502020204030204" pitchFamily="34" charset="0"/>
              </a:rPr>
              <a:t>if</a:t>
            </a:r>
            <a:r>
              <a:rPr lang="es-CL" sz="1600" dirty="0">
                <a:latin typeface="Calibri" panose="020F0502020204030204" pitchFamily="34" charset="0"/>
                <a:cs typeface="Calibri" panose="020F0502020204030204" pitchFamily="34" charset="0"/>
              </a:rPr>
              <a:t> (al terminar la condición).  Eso puede darte una pista de qué está faltando.</a:t>
            </a:r>
          </a:p>
        </p:txBody>
      </p:sp>
      <p:sp>
        <p:nvSpPr>
          <p:cNvPr id="32" name="TextBox 6"/>
          <p:cNvSpPr txBox="1"/>
          <p:nvPr/>
        </p:nvSpPr>
        <p:spPr>
          <a:xfrm>
            <a:off x="617538" y="5903959"/>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17538" y="6165569"/>
            <a:ext cx="8194498" cy="338554"/>
          </a:xfrm>
          <a:prstGeom prst="rect">
            <a:avLst/>
          </a:prstGeom>
          <a:solidFill>
            <a:schemeClr val="accent2">
              <a:lumMod val="20000"/>
              <a:lumOff val="80000"/>
            </a:schemeClr>
          </a:solidFill>
        </p:spPr>
        <p:txBody>
          <a:bodyPr wrap="square" rtlCol="0">
            <a:spAutoFit/>
          </a:bodyPr>
          <a:lstStyle/>
          <a:p>
            <a:r>
              <a:rPr lang="es-CL" sz="1600" dirty="0">
                <a:latin typeface="Calibri" panose="020F0502020204030204" pitchFamily="34" charset="0"/>
                <a:cs typeface="Calibri" panose="020F0502020204030204" pitchFamily="34" charset="0"/>
              </a:rPr>
              <a:t>Agregar “:”</a:t>
            </a:r>
            <a:endParaRPr lang="es-CL" sz="1400" dirty="0">
              <a:solidFill>
                <a:schemeClr val="tx1"/>
              </a:solidFill>
              <a:latin typeface="Calibri" panose="020F0502020204030204" pitchFamily="34" charset="0"/>
              <a:cs typeface="Calibri" panose="020F0502020204030204" pitchFamily="34" charset="0"/>
            </a:endParaRPr>
          </a:p>
        </p:txBody>
      </p:sp>
      <p:grpSp>
        <p:nvGrpSpPr>
          <p:cNvPr id="18" name="Group 22"/>
          <p:cNvGrpSpPr/>
          <p:nvPr/>
        </p:nvGrpSpPr>
        <p:grpSpPr>
          <a:xfrm rot="5400000">
            <a:off x="7805157" y="1385458"/>
            <a:ext cx="261608" cy="999069"/>
            <a:chOff x="-175000" y="-643753"/>
            <a:chExt cx="261607" cy="999068"/>
          </a:xfrm>
        </p:grpSpPr>
        <p:sp>
          <p:nvSpPr>
            <p:cNvPr id="1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0" name="Marcador de pie de página 9">
            <a:extLst>
              <a:ext uri="{FF2B5EF4-FFF2-40B4-BE49-F238E27FC236}">
                <a16:creationId xmlns:a16="http://schemas.microsoft.com/office/drawing/2014/main" id="{43DDBEFB-CB0C-211E-366D-DC74777A9E2E}"/>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1247078245"/>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516AA5A3-0744-E948-BF60-34CD04490E20}"/>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35</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20757" y="2016125"/>
            <a:ext cx="7816352" cy="95410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CL" sz="1400" dirty="0">
                <a:latin typeface="Menlo" panose="020B0609030804020204" pitchFamily="49" charset="0"/>
                <a:ea typeface="Menlo" panose="020B0609030804020204" pitchFamily="49" charset="0"/>
                <a:cs typeface="Menlo" panose="020B0609030804020204" pitchFamily="49" charset="0"/>
              </a:rPr>
              <a:t>x = 1</a:t>
            </a:r>
          </a:p>
          <a:p>
            <a:r>
              <a:rPr lang="es-CL"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CL"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CL" sz="1400" dirty="0">
                <a:latin typeface="Menlo" panose="020B0609030804020204" pitchFamily="49" charset="0"/>
                <a:ea typeface="Menlo" panose="020B0609030804020204" pitchFamily="49" charset="0"/>
                <a:cs typeface="Menlo" panose="020B0609030804020204" pitchFamily="49" charset="0"/>
              </a:rPr>
              <a:t>x&gt;3:</a:t>
            </a:r>
          </a:p>
          <a:p>
            <a:r>
              <a:rPr lang="es-CL"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CL" sz="1400" dirty="0">
                <a:latin typeface="Menlo" panose="020B0609030804020204" pitchFamily="49" charset="0"/>
                <a:ea typeface="Menlo" panose="020B0609030804020204" pitchFamily="49" charset="0"/>
                <a:cs typeface="Menlo" panose="020B0609030804020204" pitchFamily="49" charset="0"/>
              </a:rPr>
              <a:t>(</a:t>
            </a:r>
            <a:r>
              <a:rPr lang="es-CL" sz="1400" dirty="0">
                <a:solidFill>
                  <a:srgbClr val="008000"/>
                </a:solidFill>
                <a:latin typeface="Menlo" panose="020B0609030804020204" pitchFamily="49" charset="0"/>
                <a:ea typeface="Menlo" panose="020B0609030804020204" pitchFamily="49" charset="0"/>
                <a:cs typeface="Menlo" panose="020B0609030804020204" pitchFamily="49" charset="0"/>
              </a:rPr>
              <a:t>"Hola"</a:t>
            </a:r>
            <a:r>
              <a:rPr lang="es-CL"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267CF2"/>
                </a:solidFill>
                <a:latin typeface="Menlo" panose="020B0609030804020204" pitchFamily="49" charset="0"/>
                <a:ea typeface="Menlo" panose="020B0609030804020204" pitchFamily="49" charset="0"/>
                <a:cs typeface="Menlo" panose="020B0609030804020204" pitchFamily="49" charset="0"/>
              </a:rPr>
              <a:t>	</a:t>
            </a:r>
          </a:p>
        </p:txBody>
      </p:sp>
      <p:grpSp>
        <p:nvGrpSpPr>
          <p:cNvPr id="8" name="Group 22"/>
          <p:cNvGrpSpPr/>
          <p:nvPr/>
        </p:nvGrpSpPr>
        <p:grpSpPr>
          <a:xfrm rot="5400000">
            <a:off x="7805157" y="1385458"/>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Marcador de pie de página 10">
            <a:extLst>
              <a:ext uri="{FF2B5EF4-FFF2-40B4-BE49-F238E27FC236}">
                <a16:creationId xmlns:a16="http://schemas.microsoft.com/office/drawing/2014/main" id="{A151EF4E-1367-269B-68D9-C185FE5CFC0D}"/>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29348163"/>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AC2A886E-84EA-A748-B3FD-98683ECFAE51}"/>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36</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17538" y="1269549"/>
            <a:ext cx="6360187" cy="400110"/>
          </a:xfrm>
          <a:prstGeom prst="rect">
            <a:avLst/>
          </a:prstGeom>
          <a:noFill/>
        </p:spPr>
        <p:txBody>
          <a:bodyPr wrap="square" rtlCol="0">
            <a:spAutoFit/>
          </a:bodyPr>
          <a:lstStyle/>
          <a:p>
            <a:r>
              <a:rPr lang="es-ES" sz="2000" dirty="0">
                <a:latin typeface="Calibri" panose="020F0502020204030204" pitchFamily="34" charset="0"/>
                <a:cs typeface="Calibri" panose="020F0502020204030204" pitchFamily="34" charset="0"/>
              </a:rPr>
              <a:t>5. </a:t>
            </a:r>
            <a:r>
              <a:rPr lang="es-CL" sz="2000" dirty="0">
                <a:latin typeface="Calibri" panose="020F0502020204030204" pitchFamily="34" charset="0"/>
                <a:cs typeface="Calibri" panose="020F0502020204030204" pitchFamily="34" charset="0"/>
              </a:rPr>
              <a:t>Olvidar </a:t>
            </a:r>
            <a:r>
              <a:rPr lang="es-CL" sz="2000" dirty="0" err="1">
                <a:latin typeface="Calibri" panose="020F0502020204030204" pitchFamily="34" charset="0"/>
                <a:cs typeface="Calibri" panose="020F0502020204030204" pitchFamily="34" charset="0"/>
              </a:rPr>
              <a:t>indentar</a:t>
            </a:r>
            <a:endParaRPr lang="es-CL" sz="2000" dirty="0">
              <a:latin typeface="Calibri" panose="020F0502020204030204" pitchFamily="34" charset="0"/>
              <a:cs typeface="Calibri" panose="020F0502020204030204" pitchFamily="34" charset="0"/>
            </a:endParaRPr>
          </a:p>
        </p:txBody>
      </p:sp>
      <p:sp>
        <p:nvSpPr>
          <p:cNvPr id="12" name="CuadroTexto 11"/>
          <p:cNvSpPr txBox="1"/>
          <p:nvPr/>
        </p:nvSpPr>
        <p:spPr>
          <a:xfrm>
            <a:off x="620757" y="2016125"/>
            <a:ext cx="7816352" cy="95410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Olvidar </a:t>
            </a:r>
            <a:r>
              <a:rPr lang="es-CL" sz="1400" i="1" dirty="0" err="1">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indentar</a:t>
            </a:r>
            <a:endPar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CL" sz="1400" dirty="0">
                <a:latin typeface="Menlo" panose="020B0609030804020204" pitchFamily="49" charset="0"/>
                <a:ea typeface="Menlo" panose="020B0609030804020204" pitchFamily="49" charset="0"/>
                <a:cs typeface="Menlo" panose="020B0609030804020204" pitchFamily="49" charset="0"/>
              </a:rPr>
              <a:t>x = 1</a:t>
            </a:r>
          </a:p>
          <a:p>
            <a:r>
              <a:rPr lang="es-CL"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CL"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CL" sz="1400" dirty="0">
                <a:latin typeface="Menlo" panose="020B0609030804020204" pitchFamily="49" charset="0"/>
                <a:ea typeface="Menlo" panose="020B0609030804020204" pitchFamily="49" charset="0"/>
                <a:cs typeface="Menlo" panose="020B0609030804020204" pitchFamily="49" charset="0"/>
              </a:rPr>
              <a:t>x&gt;3:</a:t>
            </a:r>
          </a:p>
          <a:p>
            <a:r>
              <a:rPr lang="es-CL"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CL" sz="1400" dirty="0">
                <a:latin typeface="Menlo" panose="020B0609030804020204" pitchFamily="49" charset="0"/>
                <a:ea typeface="Menlo" panose="020B0609030804020204" pitchFamily="49" charset="0"/>
                <a:cs typeface="Menlo" panose="020B0609030804020204" pitchFamily="49" charset="0"/>
              </a:rPr>
              <a:t>(</a:t>
            </a:r>
            <a:r>
              <a:rPr lang="es-CL" sz="1400" dirty="0">
                <a:solidFill>
                  <a:srgbClr val="008000"/>
                </a:solidFill>
                <a:latin typeface="Menlo" panose="020B0609030804020204" pitchFamily="49" charset="0"/>
                <a:ea typeface="Menlo" panose="020B0609030804020204" pitchFamily="49" charset="0"/>
                <a:cs typeface="Menlo" panose="020B0609030804020204" pitchFamily="49" charset="0"/>
              </a:rPr>
              <a:t>"Hola"</a:t>
            </a:r>
            <a:r>
              <a:rPr lang="es-CL"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267CF2"/>
                </a:solidFill>
                <a:latin typeface="Menlo" panose="020B0609030804020204" pitchFamily="49" charset="0"/>
                <a:ea typeface="Menlo" panose="020B0609030804020204" pitchFamily="49" charset="0"/>
                <a:cs typeface="Menlo" panose="020B0609030804020204" pitchFamily="49" charset="0"/>
              </a:rPr>
              <a:t>	</a:t>
            </a:r>
          </a:p>
        </p:txBody>
      </p:sp>
      <p:sp>
        <p:nvSpPr>
          <p:cNvPr id="21" name="CuadroTexto 20"/>
          <p:cNvSpPr txBox="1"/>
          <p:nvPr/>
        </p:nvSpPr>
        <p:spPr>
          <a:xfrm>
            <a:off x="620757" y="3078975"/>
            <a:ext cx="7816352" cy="1169549"/>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a:latin typeface="Consolas"/>
                <a:cs typeface="Consolas"/>
              </a:rPr>
              <a:t> </a:t>
            </a:r>
            <a:r>
              <a:rPr lang="en-US" sz="1400" dirty="0" err="1">
                <a:latin typeface="Consolas"/>
                <a:cs typeface="Consolas"/>
              </a:rPr>
              <a:t>Traceback</a:t>
            </a:r>
            <a:r>
              <a:rPr lang="en-US" sz="1400" dirty="0">
                <a:latin typeface="Consolas"/>
                <a:cs typeface="Consolas"/>
              </a:rPr>
              <a:t> (most recent call last): </a:t>
            </a:r>
          </a:p>
          <a:p>
            <a:r>
              <a:rPr lang="en-US" sz="1400" dirty="0">
                <a:latin typeface="Consolas"/>
                <a:cs typeface="Consolas"/>
              </a:rPr>
              <a:t> File "main.py", line 4</a:t>
            </a:r>
            <a:endParaRPr lang="es-CL" sz="1400" dirty="0">
              <a:latin typeface="Consolas"/>
              <a:cs typeface="Consolas"/>
            </a:endParaRPr>
          </a:p>
          <a:p>
            <a:r>
              <a:rPr lang="en-US" sz="1400" dirty="0">
                <a:latin typeface="Consolas"/>
                <a:cs typeface="Consolas"/>
              </a:rPr>
              <a:t>    print("</a:t>
            </a:r>
            <a:r>
              <a:rPr lang="en-US" sz="1400" dirty="0" err="1">
                <a:latin typeface="Consolas"/>
                <a:cs typeface="Consolas"/>
              </a:rPr>
              <a:t>Hola</a:t>
            </a:r>
            <a:r>
              <a:rPr lang="en-US" sz="1400" dirty="0">
                <a:latin typeface="Consolas"/>
                <a:cs typeface="Consolas"/>
              </a:rPr>
              <a:t>")</a:t>
            </a:r>
            <a:endParaRPr lang="es-CL" sz="1400" dirty="0">
              <a:latin typeface="Consolas"/>
              <a:cs typeface="Consolas"/>
            </a:endParaRPr>
          </a:p>
          <a:p>
            <a:r>
              <a:rPr lang="en-US" sz="1400" dirty="0">
                <a:latin typeface="Consolas"/>
                <a:cs typeface="Consolas"/>
              </a:rPr>
              <a:t>        ^</a:t>
            </a:r>
            <a:endParaRPr lang="es-CL" sz="1400" dirty="0">
              <a:latin typeface="Consolas"/>
              <a:cs typeface="Consolas"/>
            </a:endParaRPr>
          </a:p>
          <a:p>
            <a:r>
              <a:rPr lang="en-US" sz="1400" dirty="0" err="1">
                <a:latin typeface="Consolas"/>
                <a:cs typeface="Consolas"/>
              </a:rPr>
              <a:t>IndentationError</a:t>
            </a:r>
            <a:r>
              <a:rPr lang="en-US" sz="1400" dirty="0">
                <a:latin typeface="Consolas"/>
                <a:cs typeface="Consolas"/>
              </a:rPr>
              <a:t>: expected an indented block</a:t>
            </a:r>
            <a:r>
              <a:rPr lang="es-ES" sz="1400" dirty="0">
                <a:solidFill>
                  <a:srgbClr val="267CF2"/>
                </a:solidFill>
                <a:latin typeface="Consolas"/>
                <a:cs typeface="Consolas"/>
              </a:rPr>
              <a:t>	</a:t>
            </a:r>
          </a:p>
        </p:txBody>
      </p:sp>
      <p:sp>
        <p:nvSpPr>
          <p:cNvPr id="30" name="TextBox 6"/>
          <p:cNvSpPr txBox="1"/>
          <p:nvPr/>
        </p:nvSpPr>
        <p:spPr>
          <a:xfrm>
            <a:off x="620757" y="4493083"/>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20757" y="4753907"/>
            <a:ext cx="8194498" cy="1077218"/>
          </a:xfrm>
          <a:prstGeom prst="rect">
            <a:avLst/>
          </a:prstGeom>
          <a:solidFill>
            <a:schemeClr val="accent2">
              <a:lumMod val="20000"/>
              <a:lumOff val="80000"/>
            </a:schemeClr>
          </a:solidFill>
        </p:spPr>
        <p:txBody>
          <a:bodyPr wrap="square" rtlCol="0">
            <a:spAutoFit/>
          </a:bodyPr>
          <a:lstStyle/>
          <a:p>
            <a:r>
              <a:rPr lang="es-CL" sz="1600" dirty="0">
                <a:latin typeface="Calibri" panose="020F0502020204030204" pitchFamily="34" charset="0"/>
                <a:cs typeface="Calibri" panose="020F0502020204030204" pitchFamily="34" charset="0"/>
              </a:rPr>
              <a:t>Luego de una instrucción que termina con dos puntos (un </a:t>
            </a:r>
            <a:r>
              <a:rPr lang="es-CL" sz="1600" dirty="0" err="1">
                <a:latin typeface="Calibri" panose="020F0502020204030204" pitchFamily="34" charset="0"/>
                <a:cs typeface="Calibri" panose="020F0502020204030204" pitchFamily="34" charset="0"/>
              </a:rPr>
              <a:t>if</a:t>
            </a:r>
            <a:r>
              <a:rPr lang="es-CL" sz="1600" dirty="0">
                <a:latin typeface="Calibri" panose="020F0502020204030204" pitchFamily="34" charset="0"/>
                <a:cs typeface="Calibri" panose="020F0502020204030204" pitchFamily="34" charset="0"/>
              </a:rPr>
              <a:t>, un </a:t>
            </a:r>
            <a:r>
              <a:rPr lang="es-CL" sz="1600" dirty="0" err="1">
                <a:latin typeface="Calibri" panose="020F0502020204030204" pitchFamily="34" charset="0"/>
                <a:cs typeface="Calibri" panose="020F0502020204030204" pitchFamily="34" charset="0"/>
              </a:rPr>
              <a:t>else</a:t>
            </a:r>
            <a:r>
              <a:rPr lang="es-CL" sz="1600" dirty="0">
                <a:latin typeface="Calibri" panose="020F0502020204030204" pitchFamily="34" charset="0"/>
                <a:cs typeface="Calibri" panose="020F0502020204030204" pitchFamily="34" charset="0"/>
              </a:rPr>
              <a:t>, un </a:t>
            </a:r>
            <a:r>
              <a:rPr lang="es-CL" sz="1600" dirty="0" err="1">
                <a:latin typeface="Calibri" panose="020F0502020204030204" pitchFamily="34" charset="0"/>
                <a:cs typeface="Calibri" panose="020F0502020204030204" pitchFamily="34" charset="0"/>
              </a:rPr>
              <a:t>while</a:t>
            </a:r>
            <a:r>
              <a:rPr lang="es-CL" sz="1600" dirty="0">
                <a:latin typeface="Calibri" panose="020F0502020204030204" pitchFamily="34" charset="0"/>
                <a:cs typeface="Calibri" panose="020F0502020204030204" pitchFamily="34" charset="0"/>
              </a:rPr>
              <a:t> o un </a:t>
            </a:r>
            <a:r>
              <a:rPr lang="es-CL" sz="1600" dirty="0" err="1">
                <a:latin typeface="Calibri" panose="020F0502020204030204" pitchFamily="34" charset="0"/>
                <a:cs typeface="Calibri" panose="020F0502020204030204" pitchFamily="34" charset="0"/>
              </a:rPr>
              <a:t>for</a:t>
            </a:r>
            <a:r>
              <a:rPr lang="es-CL" sz="1600" dirty="0">
                <a:latin typeface="Calibri" panose="020F0502020204030204" pitchFamily="34" charset="0"/>
                <a:cs typeface="Calibri" panose="020F0502020204030204" pitchFamily="34" charset="0"/>
              </a:rPr>
              <a:t>) el sistema espera que el código tenga una o más instrucciones que se ejecutarán dependiendo de si se cumple o no la condición asociada a la instrucción. Esas instrucciones deben estar </a:t>
            </a:r>
            <a:r>
              <a:rPr lang="es-CL" sz="1600" dirty="0" err="1">
                <a:latin typeface="Calibri" panose="020F0502020204030204" pitchFamily="34" charset="0"/>
                <a:cs typeface="Calibri" panose="020F0502020204030204" pitchFamily="34" charset="0"/>
              </a:rPr>
              <a:t>indentadas</a:t>
            </a:r>
            <a:r>
              <a:rPr lang="es-CL" sz="1600" dirty="0">
                <a:latin typeface="Calibri" panose="020F0502020204030204" pitchFamily="34" charset="0"/>
                <a:cs typeface="Calibri" panose="020F0502020204030204" pitchFamily="34" charset="0"/>
              </a:rPr>
              <a:t>. Como el sistema no encuentra instrucciones </a:t>
            </a:r>
            <a:r>
              <a:rPr lang="es-CL" sz="1600" dirty="0" err="1">
                <a:latin typeface="Calibri" panose="020F0502020204030204" pitchFamily="34" charset="0"/>
                <a:cs typeface="Calibri" panose="020F0502020204030204" pitchFamily="34" charset="0"/>
              </a:rPr>
              <a:t>indentadas</a:t>
            </a:r>
            <a:r>
              <a:rPr lang="es-CL" sz="1600" dirty="0">
                <a:latin typeface="Calibri" panose="020F0502020204030204" pitchFamily="34" charset="0"/>
                <a:cs typeface="Calibri" panose="020F0502020204030204" pitchFamily="34" charset="0"/>
              </a:rPr>
              <a:t>, despliega un error.</a:t>
            </a:r>
          </a:p>
        </p:txBody>
      </p:sp>
      <p:sp>
        <p:nvSpPr>
          <p:cNvPr id="32" name="TextBox 6"/>
          <p:cNvSpPr txBox="1"/>
          <p:nvPr/>
        </p:nvSpPr>
        <p:spPr>
          <a:xfrm>
            <a:off x="620757" y="5929360"/>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20757" y="6190970"/>
            <a:ext cx="8194498" cy="338554"/>
          </a:xfrm>
          <a:prstGeom prst="rect">
            <a:avLst/>
          </a:prstGeom>
          <a:solidFill>
            <a:schemeClr val="accent2">
              <a:lumMod val="20000"/>
              <a:lumOff val="80000"/>
            </a:schemeClr>
          </a:solidFill>
        </p:spPr>
        <p:txBody>
          <a:bodyPr wrap="square" rtlCol="0">
            <a:spAutoFit/>
          </a:bodyPr>
          <a:lstStyle/>
          <a:p>
            <a:r>
              <a:rPr lang="es-CL" sz="1600" dirty="0" err="1">
                <a:latin typeface="Calibri" panose="020F0502020204030204" pitchFamily="34" charset="0"/>
                <a:cs typeface="Calibri" panose="020F0502020204030204" pitchFamily="34" charset="0"/>
              </a:rPr>
              <a:t>Indentar</a:t>
            </a:r>
            <a:r>
              <a:rPr lang="es-CL" sz="1600" dirty="0">
                <a:latin typeface="Calibri" panose="020F0502020204030204" pitchFamily="34" charset="0"/>
                <a:cs typeface="Calibri" panose="020F0502020204030204" pitchFamily="34" charset="0"/>
              </a:rPr>
              <a:t> las instrucciones que deben ejecutarse dentro del bloque </a:t>
            </a:r>
            <a:r>
              <a:rPr lang="es-CL" sz="1600" dirty="0" err="1">
                <a:latin typeface="Calibri" panose="020F0502020204030204" pitchFamily="34" charset="0"/>
                <a:cs typeface="Calibri" panose="020F0502020204030204" pitchFamily="34" charset="0"/>
              </a:rPr>
              <a:t>if</a:t>
            </a:r>
            <a:r>
              <a:rPr lang="es-CL" sz="1600" dirty="0">
                <a:latin typeface="Calibri" panose="020F0502020204030204" pitchFamily="34" charset="0"/>
                <a:cs typeface="Calibri" panose="020F0502020204030204" pitchFamily="34" charset="0"/>
              </a:rPr>
              <a:t>/</a:t>
            </a:r>
            <a:r>
              <a:rPr lang="es-CL" sz="1600" dirty="0" err="1">
                <a:latin typeface="Calibri" panose="020F0502020204030204" pitchFamily="34" charset="0"/>
                <a:cs typeface="Calibri" panose="020F0502020204030204" pitchFamily="34" charset="0"/>
              </a:rPr>
              <a:t>else</a:t>
            </a:r>
            <a:r>
              <a:rPr lang="es-CL" sz="1600" dirty="0">
                <a:latin typeface="Calibri" panose="020F0502020204030204" pitchFamily="34" charset="0"/>
                <a:cs typeface="Calibri" panose="020F0502020204030204" pitchFamily="34" charset="0"/>
              </a:rPr>
              <a:t>/</a:t>
            </a:r>
            <a:r>
              <a:rPr lang="es-CL" sz="1600" dirty="0" err="1">
                <a:latin typeface="Calibri" panose="020F0502020204030204" pitchFamily="34" charset="0"/>
                <a:cs typeface="Calibri" panose="020F0502020204030204" pitchFamily="34" charset="0"/>
              </a:rPr>
              <a:t>while</a:t>
            </a:r>
            <a:r>
              <a:rPr lang="es-CL" sz="1600" dirty="0">
                <a:latin typeface="Calibri" panose="020F0502020204030204" pitchFamily="34" charset="0"/>
                <a:cs typeface="Calibri" panose="020F0502020204030204" pitchFamily="34" charset="0"/>
              </a:rPr>
              <a:t>/</a:t>
            </a:r>
            <a:r>
              <a:rPr lang="es-CL" sz="1600" dirty="0" err="1">
                <a:latin typeface="Calibri" panose="020F0502020204030204" pitchFamily="34" charset="0"/>
                <a:cs typeface="Calibri" panose="020F0502020204030204" pitchFamily="34" charset="0"/>
              </a:rPr>
              <a:t>for</a:t>
            </a:r>
            <a:r>
              <a:rPr lang="es-CL" sz="1600" dirty="0">
                <a:latin typeface="Calibri" panose="020F0502020204030204" pitchFamily="34" charset="0"/>
                <a:cs typeface="Calibri" panose="020F0502020204030204" pitchFamily="34" charset="0"/>
              </a:rPr>
              <a:t>.</a:t>
            </a:r>
            <a:endParaRPr lang="es-CL" sz="1400" dirty="0">
              <a:solidFill>
                <a:schemeClr val="tx1"/>
              </a:solidFill>
              <a:latin typeface="Calibri" panose="020F0502020204030204" pitchFamily="34" charset="0"/>
              <a:cs typeface="Calibri" panose="020F0502020204030204" pitchFamily="34" charset="0"/>
            </a:endParaRPr>
          </a:p>
        </p:txBody>
      </p:sp>
      <p:grpSp>
        <p:nvGrpSpPr>
          <p:cNvPr id="18" name="Grupo 17"/>
          <p:cNvGrpSpPr/>
          <p:nvPr/>
        </p:nvGrpSpPr>
        <p:grpSpPr>
          <a:xfrm rot="5400000">
            <a:off x="8091462" y="3402139"/>
            <a:ext cx="999069" cy="307775"/>
            <a:chOff x="7438040" y="2932496"/>
            <a:chExt cx="999069" cy="307775"/>
          </a:xfrm>
        </p:grpSpPr>
        <p:sp>
          <p:nvSpPr>
            <p:cNvPr id="19"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0"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grpSp>
        <p:nvGrpSpPr>
          <p:cNvPr id="22" name="Group 22"/>
          <p:cNvGrpSpPr/>
          <p:nvPr/>
        </p:nvGrpSpPr>
        <p:grpSpPr>
          <a:xfrm rot="5400000">
            <a:off x="7805157" y="1385458"/>
            <a:ext cx="261608" cy="999069"/>
            <a:chOff x="-175000" y="-643753"/>
            <a:chExt cx="261607" cy="999068"/>
          </a:xfrm>
        </p:grpSpPr>
        <p:sp>
          <p:nvSpPr>
            <p:cNvPr id="23"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4"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9" name="Marcador de pie de página 8">
            <a:extLst>
              <a:ext uri="{FF2B5EF4-FFF2-40B4-BE49-F238E27FC236}">
                <a16:creationId xmlns:a16="http://schemas.microsoft.com/office/drawing/2014/main" id="{5923F72F-6722-6CF3-3C69-D932C8183555}"/>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4242247051"/>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7D579769-BE85-DD43-8AAE-7016439F74A1}"/>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37</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20757" y="2016125"/>
            <a:ext cx="7812043" cy="1384993"/>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n-US" sz="1400" dirty="0">
                <a:latin typeface="Menlo" panose="020B0609030804020204" pitchFamily="49" charset="0"/>
                <a:ea typeface="Menlo" panose="020B0609030804020204" pitchFamily="49" charset="0"/>
                <a:cs typeface="Menlo" panose="020B0609030804020204" pitchFamily="49" charset="0"/>
              </a:rPr>
              <a:t>x = 1</a:t>
            </a:r>
          </a:p>
          <a:p>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if </a:t>
            </a:r>
            <a:r>
              <a:rPr lang="en-US" sz="1400" dirty="0">
                <a:latin typeface="Menlo" panose="020B0609030804020204" pitchFamily="49" charset="0"/>
                <a:ea typeface="Menlo" panose="020B0609030804020204" pitchFamily="49" charset="0"/>
                <a:cs typeface="Menlo" panose="020B0609030804020204" pitchFamily="49" charset="0"/>
              </a:rPr>
              <a:t>x&gt;3:</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a:t>
            </a:r>
            <a:r>
              <a:rPr lang="en-US" sz="1400" dirty="0" err="1">
                <a:solidFill>
                  <a:srgbClr val="008000"/>
                </a:solidFill>
                <a:latin typeface="Menlo" panose="020B0609030804020204" pitchFamily="49" charset="0"/>
                <a:ea typeface="Menlo" panose="020B0609030804020204" pitchFamily="49" charset="0"/>
                <a:cs typeface="Menlo" panose="020B0609030804020204" pitchFamily="49" charset="0"/>
              </a:rPr>
              <a:t>Hola</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a:t>
            </a:r>
            <a:r>
              <a:rPr lang="en-US" sz="1400" dirty="0">
                <a:latin typeface="Menlo" panose="020B0609030804020204" pitchFamily="49" charset="0"/>
                <a:ea typeface="Menlo" panose="020B0609030804020204" pitchFamily="49" charset="0"/>
                <a:cs typeface="Menlo" panose="020B0609030804020204" pitchFamily="49" charset="0"/>
              </a:rPr>
              <a:t>)</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else</a:t>
            </a:r>
            <a:r>
              <a:rPr lang="en-US" sz="1400" dirty="0">
                <a:latin typeface="Menlo" panose="020B0609030804020204" pitchFamily="49" charset="0"/>
                <a:ea typeface="Menlo" panose="020B0609030804020204" pitchFamily="49" charset="0"/>
                <a:cs typeface="Menlo" panose="020B0609030804020204" pitchFamily="49" charset="0"/>
              </a:rPr>
              <a:t>:</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"Chao"</a:t>
            </a:r>
            <a:r>
              <a:rPr lang="en-US" sz="1400" dirty="0">
                <a:latin typeface="Menlo" panose="020B0609030804020204" pitchFamily="49" charset="0"/>
                <a:ea typeface="Menlo" panose="020B0609030804020204" pitchFamily="49" charset="0"/>
                <a:cs typeface="Menlo" panose="020B0609030804020204" pitchFamily="49" charset="0"/>
              </a:rPr>
              <a:t>)</a:t>
            </a:r>
          </a:p>
        </p:txBody>
      </p:sp>
      <p:grpSp>
        <p:nvGrpSpPr>
          <p:cNvPr id="8" name="Group 22"/>
          <p:cNvGrpSpPr/>
          <p:nvPr/>
        </p:nvGrpSpPr>
        <p:grpSpPr>
          <a:xfrm rot="5400000">
            <a:off x="7805157" y="1385458"/>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Marcador de pie de página 10">
            <a:extLst>
              <a:ext uri="{FF2B5EF4-FFF2-40B4-BE49-F238E27FC236}">
                <a16:creationId xmlns:a16="http://schemas.microsoft.com/office/drawing/2014/main" id="{F03A7E1F-D33E-4E64-165C-0571232D6CED}"/>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089543077"/>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D728151E-C881-E74D-8DE3-27D95E3C8465}"/>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38</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20757" y="1269549"/>
            <a:ext cx="6360187" cy="400110"/>
          </a:xfrm>
          <a:prstGeom prst="rect">
            <a:avLst/>
          </a:prstGeom>
          <a:noFill/>
        </p:spPr>
        <p:txBody>
          <a:bodyPr wrap="square" rtlCol="0">
            <a:spAutoFit/>
          </a:bodyPr>
          <a:lstStyle/>
          <a:p>
            <a:r>
              <a:rPr lang="es-ES" sz="2000" dirty="0">
                <a:latin typeface="Calibri" panose="020F0502020204030204" pitchFamily="34" charset="0"/>
                <a:cs typeface="Calibri" panose="020F0502020204030204" pitchFamily="34" charset="0"/>
              </a:rPr>
              <a:t>6. </a:t>
            </a:r>
            <a:r>
              <a:rPr lang="es-CL" sz="2000" dirty="0">
                <a:latin typeface="Calibri" panose="020F0502020204030204" pitchFamily="34" charset="0"/>
                <a:cs typeface="Calibri" panose="020F0502020204030204" pitchFamily="34" charset="0"/>
              </a:rPr>
              <a:t>Sobre </a:t>
            </a:r>
            <a:r>
              <a:rPr lang="es-CL" sz="2000" dirty="0" err="1">
                <a:latin typeface="Calibri" panose="020F0502020204030204" pitchFamily="34" charset="0"/>
                <a:cs typeface="Calibri" panose="020F0502020204030204" pitchFamily="34" charset="0"/>
              </a:rPr>
              <a:t>indentar</a:t>
            </a:r>
            <a:r>
              <a:rPr lang="es-CL" sz="2000" dirty="0">
                <a:latin typeface="Calibri" panose="020F0502020204030204" pitchFamily="34" charset="0"/>
                <a:cs typeface="Calibri" panose="020F0502020204030204" pitchFamily="34" charset="0"/>
              </a:rPr>
              <a:t> caminos alternativos de una condición</a:t>
            </a:r>
          </a:p>
        </p:txBody>
      </p:sp>
      <p:sp>
        <p:nvSpPr>
          <p:cNvPr id="12" name="CuadroTexto 11"/>
          <p:cNvSpPr txBox="1"/>
          <p:nvPr/>
        </p:nvSpPr>
        <p:spPr>
          <a:xfrm>
            <a:off x="617538" y="2016125"/>
            <a:ext cx="7832195" cy="1384993"/>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sobre </a:t>
            </a:r>
            <a:r>
              <a:rPr lang="es-CL" sz="1400" i="1" dirty="0" err="1">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indentar</a:t>
            </a:r>
            <a:endPar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n-US" sz="1400" dirty="0">
                <a:latin typeface="Menlo" panose="020B0609030804020204" pitchFamily="49" charset="0"/>
                <a:ea typeface="Menlo" panose="020B0609030804020204" pitchFamily="49" charset="0"/>
                <a:cs typeface="Menlo" panose="020B0609030804020204" pitchFamily="49" charset="0"/>
              </a:rPr>
              <a:t>x = 1</a:t>
            </a:r>
          </a:p>
          <a:p>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if </a:t>
            </a:r>
            <a:r>
              <a:rPr lang="en-US" sz="1400" dirty="0">
                <a:latin typeface="Menlo" panose="020B0609030804020204" pitchFamily="49" charset="0"/>
                <a:ea typeface="Menlo" panose="020B0609030804020204" pitchFamily="49" charset="0"/>
                <a:cs typeface="Menlo" panose="020B0609030804020204" pitchFamily="49" charset="0"/>
              </a:rPr>
              <a:t>x&gt;3:</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a:t>
            </a:r>
            <a:r>
              <a:rPr lang="en-US" sz="1400" dirty="0" err="1">
                <a:solidFill>
                  <a:srgbClr val="008000"/>
                </a:solidFill>
                <a:latin typeface="Menlo" panose="020B0609030804020204" pitchFamily="49" charset="0"/>
                <a:ea typeface="Menlo" panose="020B0609030804020204" pitchFamily="49" charset="0"/>
                <a:cs typeface="Menlo" panose="020B0609030804020204" pitchFamily="49" charset="0"/>
              </a:rPr>
              <a:t>Hola</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a:t>
            </a:r>
            <a:r>
              <a:rPr lang="en-US" sz="1400" dirty="0">
                <a:latin typeface="Menlo" panose="020B0609030804020204" pitchFamily="49" charset="0"/>
                <a:ea typeface="Menlo" panose="020B0609030804020204" pitchFamily="49" charset="0"/>
                <a:cs typeface="Menlo" panose="020B0609030804020204" pitchFamily="49" charset="0"/>
              </a:rPr>
              <a:t>)</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else</a:t>
            </a:r>
            <a:r>
              <a:rPr lang="en-US" sz="1400" dirty="0">
                <a:latin typeface="Menlo" panose="020B0609030804020204" pitchFamily="49" charset="0"/>
                <a:ea typeface="Menlo" panose="020B0609030804020204" pitchFamily="49" charset="0"/>
                <a:cs typeface="Menlo" panose="020B0609030804020204" pitchFamily="49" charset="0"/>
              </a:rPr>
              <a:t>:</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"Chao"</a:t>
            </a:r>
            <a:r>
              <a:rPr lang="en-US" sz="1400" dirty="0">
                <a:latin typeface="Menlo" panose="020B0609030804020204" pitchFamily="49" charset="0"/>
                <a:ea typeface="Menlo" panose="020B0609030804020204" pitchFamily="49" charset="0"/>
                <a:cs typeface="Menlo" panose="020B0609030804020204" pitchFamily="49" charset="0"/>
              </a:rPr>
              <a:t>)</a:t>
            </a:r>
          </a:p>
        </p:txBody>
      </p:sp>
      <p:sp>
        <p:nvSpPr>
          <p:cNvPr id="21" name="CuadroTexto 20"/>
          <p:cNvSpPr txBox="1"/>
          <p:nvPr/>
        </p:nvSpPr>
        <p:spPr>
          <a:xfrm>
            <a:off x="620757" y="3603759"/>
            <a:ext cx="7508577" cy="1169549"/>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a:latin typeface="Consolas"/>
                <a:cs typeface="Consolas"/>
              </a:rPr>
              <a:t> </a:t>
            </a:r>
            <a:r>
              <a:rPr lang="en-US" sz="1400" dirty="0" err="1">
                <a:latin typeface="Consolas"/>
                <a:cs typeface="Consolas"/>
              </a:rPr>
              <a:t>Traceback</a:t>
            </a:r>
            <a:r>
              <a:rPr lang="en-US" sz="1400" dirty="0">
                <a:latin typeface="Consolas"/>
                <a:cs typeface="Consolas"/>
              </a:rPr>
              <a:t> (most recent call last): </a:t>
            </a:r>
          </a:p>
          <a:p>
            <a:r>
              <a:rPr lang="en-US" sz="1400" dirty="0">
                <a:latin typeface="Consolas"/>
                <a:cs typeface="Consolas"/>
              </a:rPr>
              <a:t> File "main.py", line 5</a:t>
            </a:r>
            <a:endParaRPr lang="es-CL" sz="1400" dirty="0">
              <a:latin typeface="Consolas"/>
              <a:cs typeface="Consolas"/>
            </a:endParaRPr>
          </a:p>
          <a:p>
            <a:r>
              <a:rPr lang="en-US" sz="1400" dirty="0">
                <a:latin typeface="Consolas"/>
                <a:cs typeface="Consolas"/>
              </a:rPr>
              <a:t>    else:</a:t>
            </a:r>
            <a:endParaRPr lang="es-CL" sz="1400" dirty="0">
              <a:latin typeface="Consolas"/>
              <a:cs typeface="Consolas"/>
            </a:endParaRPr>
          </a:p>
          <a:p>
            <a:r>
              <a:rPr lang="en-US" sz="1400" dirty="0">
                <a:latin typeface="Consolas"/>
                <a:cs typeface="Consolas"/>
              </a:rPr>
              <a:t>       ^</a:t>
            </a:r>
            <a:endParaRPr lang="es-CL" sz="1400" dirty="0">
              <a:latin typeface="Consolas"/>
              <a:cs typeface="Consolas"/>
            </a:endParaRPr>
          </a:p>
          <a:p>
            <a:r>
              <a:rPr lang="en-US" sz="1400" dirty="0" err="1">
                <a:latin typeface="Consolas"/>
                <a:cs typeface="Consolas"/>
              </a:rPr>
              <a:t>SyntaxError</a:t>
            </a:r>
            <a:r>
              <a:rPr lang="en-US" sz="1400" dirty="0">
                <a:latin typeface="Consolas"/>
                <a:cs typeface="Consolas"/>
              </a:rPr>
              <a:t>: invalid syntax </a:t>
            </a:r>
            <a:r>
              <a:rPr lang="es-ES" sz="1400" dirty="0">
                <a:solidFill>
                  <a:srgbClr val="267CF2"/>
                </a:solidFill>
                <a:latin typeface="Consolas"/>
                <a:cs typeface="Consolas"/>
              </a:rPr>
              <a:t>	</a:t>
            </a:r>
          </a:p>
        </p:txBody>
      </p:sp>
      <p:sp>
        <p:nvSpPr>
          <p:cNvPr id="30" name="TextBox 6"/>
          <p:cNvSpPr txBox="1"/>
          <p:nvPr/>
        </p:nvSpPr>
        <p:spPr>
          <a:xfrm>
            <a:off x="617538" y="4904332"/>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17538" y="5165156"/>
            <a:ext cx="8194498" cy="830997"/>
          </a:xfrm>
          <a:prstGeom prst="rect">
            <a:avLst/>
          </a:prstGeom>
          <a:solidFill>
            <a:schemeClr val="accent2">
              <a:lumMod val="20000"/>
              <a:lumOff val="80000"/>
            </a:schemeClr>
          </a:solidFill>
        </p:spPr>
        <p:txBody>
          <a:bodyPr wrap="square" rtlCol="0">
            <a:spAutoFit/>
          </a:bodyPr>
          <a:lstStyle/>
          <a:p>
            <a:r>
              <a:rPr lang="es-ES_tradnl" sz="1600" dirty="0">
                <a:latin typeface="Calibri" panose="020F0502020204030204" pitchFamily="34" charset="0"/>
                <a:cs typeface="Calibri" panose="020F0502020204030204" pitchFamily="34" charset="0"/>
              </a:rPr>
              <a:t>Como ya mencionamos, las instrucciones dentro de un bloque </a:t>
            </a:r>
            <a:r>
              <a:rPr lang="es-ES_tradnl" sz="1600" dirty="0" err="1">
                <a:latin typeface="Calibri" panose="020F0502020204030204" pitchFamily="34" charset="0"/>
                <a:cs typeface="Calibri" panose="020F0502020204030204" pitchFamily="34" charset="0"/>
              </a:rPr>
              <a:t>if</a:t>
            </a:r>
            <a:r>
              <a:rPr lang="es-ES_tradnl" sz="1600" dirty="0">
                <a:latin typeface="Calibri" panose="020F0502020204030204" pitchFamily="34" charset="0"/>
                <a:cs typeface="Calibri" panose="020F0502020204030204" pitchFamily="34" charset="0"/>
              </a:rPr>
              <a:t> deben estar </a:t>
            </a:r>
            <a:r>
              <a:rPr lang="es-ES_tradnl" sz="1600" dirty="0" err="1">
                <a:latin typeface="Calibri" panose="020F0502020204030204" pitchFamily="34" charset="0"/>
                <a:cs typeface="Calibri" panose="020F0502020204030204" pitchFamily="34" charset="0"/>
              </a:rPr>
              <a:t>indentadas</a:t>
            </a:r>
            <a:r>
              <a:rPr lang="es-ES_tradnl" sz="1600" dirty="0">
                <a:latin typeface="Calibri" panose="020F0502020204030204" pitchFamily="34" charset="0"/>
                <a:cs typeface="Calibri" panose="020F0502020204030204" pitchFamily="34" charset="0"/>
              </a:rPr>
              <a:t>. Pero el </a:t>
            </a:r>
            <a:r>
              <a:rPr lang="es-ES_tradnl" sz="1600" dirty="0" err="1">
                <a:latin typeface="Calibri" panose="020F0502020204030204" pitchFamily="34" charset="0"/>
                <a:cs typeface="Calibri" panose="020F0502020204030204" pitchFamily="34" charset="0"/>
              </a:rPr>
              <a:t>else</a:t>
            </a:r>
            <a:r>
              <a:rPr lang="es-ES_tradnl" sz="1600" dirty="0">
                <a:latin typeface="Calibri" panose="020F0502020204030204" pitchFamily="34" charset="0"/>
                <a:cs typeface="Calibri" panose="020F0502020204030204" pitchFamily="34" charset="0"/>
              </a:rPr>
              <a:t> NO es parte del bloque </a:t>
            </a:r>
            <a:r>
              <a:rPr lang="es-ES_tradnl" sz="1600" dirty="0" err="1">
                <a:latin typeface="Calibri" panose="020F0502020204030204" pitchFamily="34" charset="0"/>
                <a:cs typeface="Calibri" panose="020F0502020204030204" pitchFamily="34" charset="0"/>
              </a:rPr>
              <a:t>if</a:t>
            </a:r>
            <a:r>
              <a:rPr lang="es-ES_tradnl" sz="1600" dirty="0">
                <a:latin typeface="Calibri" panose="020F0502020204030204" pitchFamily="34" charset="0"/>
                <a:cs typeface="Calibri" panose="020F0502020204030204" pitchFamily="34" charset="0"/>
              </a:rPr>
              <a:t>, sino que debe estar fuera como un camino alternativo alineado a la condición </a:t>
            </a:r>
            <a:r>
              <a:rPr lang="es-ES_tradnl" sz="1600" dirty="0" err="1">
                <a:latin typeface="Calibri" panose="020F0502020204030204" pitchFamily="34" charset="0"/>
                <a:cs typeface="Calibri" panose="020F0502020204030204" pitchFamily="34" charset="0"/>
              </a:rPr>
              <a:t>if</a:t>
            </a:r>
            <a:r>
              <a:rPr lang="es-ES_tradnl" sz="1600" dirty="0">
                <a:latin typeface="Calibri" panose="020F0502020204030204" pitchFamily="34" charset="0"/>
                <a:cs typeface="Calibri" panose="020F0502020204030204" pitchFamily="34" charset="0"/>
              </a:rPr>
              <a:t>.</a:t>
            </a:r>
            <a:endParaRPr lang="es-CL" sz="1600" dirty="0">
              <a:latin typeface="Calibri" panose="020F0502020204030204" pitchFamily="34" charset="0"/>
              <a:cs typeface="Calibri" panose="020F0502020204030204" pitchFamily="34" charset="0"/>
            </a:endParaRPr>
          </a:p>
        </p:txBody>
      </p:sp>
      <p:sp>
        <p:nvSpPr>
          <p:cNvPr id="32" name="TextBox 6"/>
          <p:cNvSpPr txBox="1"/>
          <p:nvPr/>
        </p:nvSpPr>
        <p:spPr>
          <a:xfrm>
            <a:off x="617538" y="6079345"/>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17538" y="6340955"/>
            <a:ext cx="8194498" cy="338554"/>
          </a:xfrm>
          <a:prstGeom prst="rect">
            <a:avLst/>
          </a:prstGeom>
          <a:solidFill>
            <a:schemeClr val="accent2">
              <a:lumMod val="20000"/>
              <a:lumOff val="80000"/>
            </a:schemeClr>
          </a:solidFill>
        </p:spPr>
        <p:txBody>
          <a:bodyPr wrap="square" rtlCol="0">
            <a:spAutoFit/>
          </a:bodyPr>
          <a:lstStyle/>
          <a:p>
            <a:r>
              <a:rPr lang="es-CL" sz="1600" dirty="0">
                <a:latin typeface="Calibri" panose="020F0502020204030204" pitchFamily="34" charset="0"/>
                <a:cs typeface="Calibri" panose="020F0502020204030204" pitchFamily="34" charset="0"/>
              </a:rPr>
              <a:t>I</a:t>
            </a:r>
            <a:r>
              <a:rPr lang="es-ES_tradnl" sz="1600" dirty="0" err="1">
                <a:latin typeface="Calibri" panose="020F0502020204030204" pitchFamily="34" charset="0"/>
                <a:cs typeface="Calibri" panose="020F0502020204030204" pitchFamily="34" charset="0"/>
              </a:rPr>
              <a:t>ndentar</a:t>
            </a:r>
            <a:r>
              <a:rPr lang="es-ES_tradnl" sz="1600" dirty="0">
                <a:latin typeface="Calibri" panose="020F0502020204030204" pitchFamily="34" charset="0"/>
                <a:cs typeface="Calibri" panose="020F0502020204030204" pitchFamily="34" charset="0"/>
              </a:rPr>
              <a:t> los </a:t>
            </a:r>
            <a:r>
              <a:rPr lang="es-ES_tradnl" sz="1600" dirty="0" err="1">
                <a:latin typeface="Calibri" panose="020F0502020204030204" pitchFamily="34" charset="0"/>
                <a:cs typeface="Calibri" panose="020F0502020204030204" pitchFamily="34" charset="0"/>
              </a:rPr>
              <a:t>elif</a:t>
            </a:r>
            <a:r>
              <a:rPr lang="es-ES_tradnl" sz="1600" dirty="0">
                <a:latin typeface="Calibri" panose="020F0502020204030204" pitchFamily="34" charset="0"/>
                <a:cs typeface="Calibri" panose="020F0502020204030204" pitchFamily="34" charset="0"/>
              </a:rPr>
              <a:t>, </a:t>
            </a:r>
            <a:r>
              <a:rPr lang="es-ES_tradnl" sz="1600" dirty="0" err="1">
                <a:latin typeface="Calibri" panose="020F0502020204030204" pitchFamily="34" charset="0"/>
                <a:cs typeface="Calibri" panose="020F0502020204030204" pitchFamily="34" charset="0"/>
              </a:rPr>
              <a:t>else</a:t>
            </a:r>
            <a:r>
              <a:rPr lang="es-ES_tradnl" sz="1600" dirty="0">
                <a:latin typeface="Calibri" panose="020F0502020204030204" pitchFamily="34" charset="0"/>
                <a:cs typeface="Calibri" panose="020F0502020204030204" pitchFamily="34" charset="0"/>
              </a:rPr>
              <a:t> alineados a la columna donde se define la condición </a:t>
            </a:r>
            <a:r>
              <a:rPr lang="es-ES_tradnl" sz="1600" dirty="0" err="1">
                <a:latin typeface="Calibri" panose="020F0502020204030204" pitchFamily="34" charset="0"/>
                <a:cs typeface="Calibri" panose="020F0502020204030204" pitchFamily="34" charset="0"/>
              </a:rPr>
              <a:t>if</a:t>
            </a:r>
            <a:endParaRPr lang="es-CL" sz="1400" dirty="0">
              <a:solidFill>
                <a:schemeClr val="tx1"/>
              </a:solidFill>
              <a:latin typeface="Calibri" panose="020F0502020204030204" pitchFamily="34" charset="0"/>
              <a:cs typeface="Calibri" panose="020F0502020204030204" pitchFamily="34" charset="0"/>
            </a:endParaRPr>
          </a:p>
        </p:txBody>
      </p:sp>
      <p:grpSp>
        <p:nvGrpSpPr>
          <p:cNvPr id="18" name="Grupo 17"/>
          <p:cNvGrpSpPr/>
          <p:nvPr/>
        </p:nvGrpSpPr>
        <p:grpSpPr>
          <a:xfrm rot="5400000">
            <a:off x="7783687" y="3949406"/>
            <a:ext cx="999069" cy="307775"/>
            <a:chOff x="7438040" y="2932496"/>
            <a:chExt cx="999069" cy="307775"/>
          </a:xfrm>
        </p:grpSpPr>
        <p:sp>
          <p:nvSpPr>
            <p:cNvPr id="19"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0"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grpSp>
        <p:nvGrpSpPr>
          <p:cNvPr id="22" name="Group 22"/>
          <p:cNvGrpSpPr/>
          <p:nvPr/>
        </p:nvGrpSpPr>
        <p:grpSpPr>
          <a:xfrm rot="5400000">
            <a:off x="7805157" y="1385458"/>
            <a:ext cx="261608" cy="999069"/>
            <a:chOff x="-175000" y="-643753"/>
            <a:chExt cx="261607" cy="999068"/>
          </a:xfrm>
        </p:grpSpPr>
        <p:sp>
          <p:nvSpPr>
            <p:cNvPr id="23"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4"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9" name="Marcador de pie de página 8">
            <a:extLst>
              <a:ext uri="{FF2B5EF4-FFF2-40B4-BE49-F238E27FC236}">
                <a16:creationId xmlns:a16="http://schemas.microsoft.com/office/drawing/2014/main" id="{D93B85A2-3437-80A0-2432-FA3328C4F4CC}"/>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1361790682"/>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A2D641C3-FFD2-C04C-9EC9-DA2688AC5375}"/>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39</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20757" y="2016125"/>
            <a:ext cx="7812043" cy="95410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n-US" sz="1400" dirty="0">
                <a:latin typeface="Menlo" panose="020B0609030804020204" pitchFamily="49" charset="0"/>
                <a:ea typeface="Menlo" panose="020B0609030804020204" pitchFamily="49" charset="0"/>
                <a:cs typeface="Menlo" panose="020B0609030804020204" pitchFamily="49" charset="0"/>
              </a:rPr>
              <a:t>x = 1</a:t>
            </a:r>
          </a:p>
          <a:p>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if</a:t>
            </a:r>
            <a:r>
              <a:rPr lang="en-US" sz="1400" dirty="0">
                <a:latin typeface="Menlo" panose="020B0609030804020204" pitchFamily="49" charset="0"/>
                <a:ea typeface="Menlo" panose="020B0609030804020204" pitchFamily="49" charset="0"/>
                <a:cs typeface="Menlo" panose="020B0609030804020204" pitchFamily="49" charset="0"/>
              </a:rPr>
              <a:t> (x == 3) or (x == 1 or (x == 5):</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a:t>
            </a:r>
            <a:r>
              <a:rPr lang="en-US" sz="1400" dirty="0" err="1">
                <a:solidFill>
                  <a:srgbClr val="008000"/>
                </a:solidFill>
                <a:latin typeface="Menlo" panose="020B0609030804020204" pitchFamily="49" charset="0"/>
                <a:ea typeface="Menlo" panose="020B0609030804020204" pitchFamily="49" charset="0"/>
                <a:cs typeface="Menlo" panose="020B0609030804020204" pitchFamily="49" charset="0"/>
              </a:rPr>
              <a:t>hola</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 a </a:t>
            </a:r>
            <a:r>
              <a:rPr lang="en-US" sz="1400" dirty="0" err="1">
                <a:solidFill>
                  <a:srgbClr val="008000"/>
                </a:solidFill>
                <a:latin typeface="Menlo" panose="020B0609030804020204" pitchFamily="49" charset="0"/>
                <a:ea typeface="Menlo" panose="020B0609030804020204" pitchFamily="49" charset="0"/>
                <a:cs typeface="Menlo" panose="020B0609030804020204" pitchFamily="49" charset="0"/>
              </a:rPr>
              <a:t>todos</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a:t>
            </a:r>
            <a:r>
              <a:rPr lang="en-US" sz="1400" dirty="0">
                <a:latin typeface="Menlo" panose="020B0609030804020204" pitchFamily="49" charset="0"/>
                <a:ea typeface="Menlo" panose="020B0609030804020204" pitchFamily="49" charset="0"/>
                <a:cs typeface="Menlo" panose="020B0609030804020204" pitchFamily="49" charset="0"/>
              </a:rPr>
              <a:t>)</a:t>
            </a:r>
          </a:p>
        </p:txBody>
      </p:sp>
      <p:grpSp>
        <p:nvGrpSpPr>
          <p:cNvPr id="8" name="Group 22"/>
          <p:cNvGrpSpPr/>
          <p:nvPr/>
        </p:nvGrpSpPr>
        <p:grpSpPr>
          <a:xfrm rot="5400000">
            <a:off x="7805157" y="1385458"/>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Marcador de pie de página 10">
            <a:extLst>
              <a:ext uri="{FF2B5EF4-FFF2-40B4-BE49-F238E27FC236}">
                <a16:creationId xmlns:a16="http://schemas.microsoft.com/office/drawing/2014/main" id="{8F5D3B3E-8C6E-F5FF-EF24-ACB437448C50}"/>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176114107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BD5E650-DD32-9740-9E3D-14782699724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40</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17538" y="1269549"/>
            <a:ext cx="6360187" cy="400110"/>
          </a:xfrm>
          <a:prstGeom prst="rect">
            <a:avLst/>
          </a:prstGeom>
          <a:noFill/>
        </p:spPr>
        <p:txBody>
          <a:bodyPr wrap="square" rtlCol="0">
            <a:spAutoFit/>
          </a:bodyPr>
          <a:lstStyle/>
          <a:p>
            <a:r>
              <a:rPr lang="es-ES" sz="2000" dirty="0">
                <a:latin typeface="Calibri" panose="020F0502020204030204" pitchFamily="34" charset="0"/>
                <a:cs typeface="Calibri" panose="020F0502020204030204" pitchFamily="34" charset="0"/>
              </a:rPr>
              <a:t>7. </a:t>
            </a:r>
            <a:r>
              <a:rPr lang="es-CL" sz="2000" dirty="0">
                <a:latin typeface="Calibri" panose="020F0502020204030204" pitchFamily="34" charset="0"/>
                <a:cs typeface="Calibri" panose="020F0502020204030204" pitchFamily="34" charset="0"/>
              </a:rPr>
              <a:t>Olvidar un paréntesis</a:t>
            </a:r>
          </a:p>
        </p:txBody>
      </p:sp>
      <p:sp>
        <p:nvSpPr>
          <p:cNvPr id="12" name="CuadroTexto 11"/>
          <p:cNvSpPr txBox="1"/>
          <p:nvPr/>
        </p:nvSpPr>
        <p:spPr>
          <a:xfrm>
            <a:off x="620757" y="2016125"/>
            <a:ext cx="7812043" cy="95410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olvidar un paréntesis</a:t>
            </a:r>
          </a:p>
          <a:p>
            <a:r>
              <a:rPr lang="en-US" sz="1400" dirty="0">
                <a:latin typeface="Menlo" panose="020B0609030804020204" pitchFamily="49" charset="0"/>
                <a:ea typeface="Menlo" panose="020B0609030804020204" pitchFamily="49" charset="0"/>
                <a:cs typeface="Menlo" panose="020B0609030804020204" pitchFamily="49" charset="0"/>
              </a:rPr>
              <a:t>x = 1</a:t>
            </a:r>
          </a:p>
          <a:p>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if</a:t>
            </a:r>
            <a:r>
              <a:rPr lang="en-US" sz="1400" dirty="0">
                <a:latin typeface="Menlo" panose="020B0609030804020204" pitchFamily="49" charset="0"/>
                <a:ea typeface="Menlo" panose="020B0609030804020204" pitchFamily="49" charset="0"/>
                <a:cs typeface="Menlo" panose="020B0609030804020204" pitchFamily="49" charset="0"/>
              </a:rPr>
              <a:t> (x == 3) or (x == 1 or (x == 5):</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a:t>
            </a:r>
            <a:r>
              <a:rPr lang="en-US" sz="1400" dirty="0" err="1">
                <a:solidFill>
                  <a:srgbClr val="008000"/>
                </a:solidFill>
                <a:latin typeface="Menlo" panose="020B0609030804020204" pitchFamily="49" charset="0"/>
                <a:ea typeface="Menlo" panose="020B0609030804020204" pitchFamily="49" charset="0"/>
                <a:cs typeface="Menlo" panose="020B0609030804020204" pitchFamily="49" charset="0"/>
              </a:rPr>
              <a:t>hola</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 a </a:t>
            </a:r>
            <a:r>
              <a:rPr lang="en-US" sz="1400" dirty="0" err="1">
                <a:solidFill>
                  <a:srgbClr val="008000"/>
                </a:solidFill>
                <a:latin typeface="Menlo" panose="020B0609030804020204" pitchFamily="49" charset="0"/>
                <a:ea typeface="Menlo" panose="020B0609030804020204" pitchFamily="49" charset="0"/>
                <a:cs typeface="Menlo" panose="020B0609030804020204" pitchFamily="49" charset="0"/>
              </a:rPr>
              <a:t>todos</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rPr>
              <a:t>!'</a:t>
            </a:r>
            <a:r>
              <a:rPr lang="en-US" sz="1400" dirty="0">
                <a:latin typeface="Menlo" panose="020B0609030804020204" pitchFamily="49" charset="0"/>
                <a:ea typeface="Menlo" panose="020B0609030804020204" pitchFamily="49" charset="0"/>
                <a:cs typeface="Menlo" panose="020B0609030804020204" pitchFamily="49" charset="0"/>
              </a:rPr>
              <a:t>)</a:t>
            </a:r>
          </a:p>
        </p:txBody>
      </p:sp>
      <p:sp>
        <p:nvSpPr>
          <p:cNvPr id="21" name="CuadroTexto 20"/>
          <p:cNvSpPr txBox="1"/>
          <p:nvPr/>
        </p:nvSpPr>
        <p:spPr>
          <a:xfrm>
            <a:off x="620757" y="3195877"/>
            <a:ext cx="7508577" cy="1169549"/>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a:latin typeface="Consolas"/>
                <a:cs typeface="Consolas"/>
              </a:rPr>
              <a:t> </a:t>
            </a:r>
            <a:r>
              <a:rPr lang="en-US" sz="1400" dirty="0" err="1">
                <a:latin typeface="Consolas"/>
                <a:cs typeface="Consolas"/>
              </a:rPr>
              <a:t>Traceback</a:t>
            </a:r>
            <a:r>
              <a:rPr lang="en-US" sz="1400" dirty="0">
                <a:latin typeface="Consolas"/>
                <a:cs typeface="Consolas"/>
              </a:rPr>
              <a:t> (most recent call last): </a:t>
            </a:r>
          </a:p>
          <a:p>
            <a:r>
              <a:rPr lang="en-US" sz="1400" dirty="0">
                <a:latin typeface="Consolas"/>
                <a:cs typeface="Consolas"/>
              </a:rPr>
              <a:t> File "main.py", line 3</a:t>
            </a:r>
            <a:endParaRPr lang="es-CL" sz="1400" dirty="0">
              <a:latin typeface="Consolas"/>
              <a:cs typeface="Consolas"/>
            </a:endParaRPr>
          </a:p>
          <a:p>
            <a:r>
              <a:rPr lang="en-US" sz="1400" dirty="0">
                <a:latin typeface="Consolas"/>
                <a:cs typeface="Consolas"/>
              </a:rPr>
              <a:t>    if (x == 3) or (x == 1 or (x == 5):</a:t>
            </a:r>
            <a:endParaRPr lang="es-CL" sz="1400" dirty="0">
              <a:latin typeface="Consolas"/>
              <a:cs typeface="Consolas"/>
            </a:endParaRPr>
          </a:p>
          <a:p>
            <a:r>
              <a:rPr lang="en-US" sz="1400" dirty="0">
                <a:latin typeface="Consolas"/>
                <a:cs typeface="Consolas"/>
              </a:rPr>
              <a:t>                                      ^</a:t>
            </a:r>
            <a:endParaRPr lang="es-CL" sz="1400" dirty="0">
              <a:latin typeface="Consolas"/>
              <a:cs typeface="Consolas"/>
            </a:endParaRPr>
          </a:p>
          <a:p>
            <a:r>
              <a:rPr lang="en-US" sz="1400" dirty="0" err="1">
                <a:latin typeface="Consolas"/>
                <a:cs typeface="Consolas"/>
              </a:rPr>
              <a:t>SyntaxError</a:t>
            </a:r>
            <a:r>
              <a:rPr lang="en-US" sz="1400" dirty="0">
                <a:latin typeface="Consolas"/>
                <a:cs typeface="Consolas"/>
              </a:rPr>
              <a:t>: invalid syntax</a:t>
            </a:r>
            <a:r>
              <a:rPr lang="es-ES" sz="1400" dirty="0">
                <a:solidFill>
                  <a:srgbClr val="267CF2"/>
                </a:solidFill>
                <a:latin typeface="Consolas"/>
                <a:cs typeface="Consolas"/>
              </a:rPr>
              <a:t>	</a:t>
            </a:r>
          </a:p>
        </p:txBody>
      </p:sp>
      <p:sp>
        <p:nvSpPr>
          <p:cNvPr id="30" name="TextBox 6"/>
          <p:cNvSpPr txBox="1"/>
          <p:nvPr/>
        </p:nvSpPr>
        <p:spPr>
          <a:xfrm>
            <a:off x="617538" y="4523333"/>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17538" y="4784157"/>
            <a:ext cx="8194498" cy="830997"/>
          </a:xfrm>
          <a:prstGeom prst="rect">
            <a:avLst/>
          </a:prstGeom>
          <a:solidFill>
            <a:schemeClr val="accent2">
              <a:lumMod val="20000"/>
              <a:lumOff val="80000"/>
            </a:schemeClr>
          </a:solidFill>
        </p:spPr>
        <p:txBody>
          <a:bodyPr wrap="square" rtlCol="0">
            <a:spAutoFit/>
          </a:bodyPr>
          <a:lstStyle/>
          <a:p>
            <a:r>
              <a:rPr lang="es-CL" sz="1600" dirty="0">
                <a:latin typeface="Calibri" panose="020F0502020204030204" pitchFamily="34" charset="0"/>
                <a:cs typeface="Calibri" panose="020F0502020204030204" pitchFamily="34" charset="0"/>
              </a:rPr>
              <a:t>Los paréntesis sirven para separar condiciones, u otras instrucciones, de forma de hacer nuestro código más ordenado. Sin embargo, a veces la multitud de paréntesis nos hacen olvidar cerrar alguno de ellos. </a:t>
            </a:r>
          </a:p>
        </p:txBody>
      </p:sp>
      <p:sp>
        <p:nvSpPr>
          <p:cNvPr id="32" name="TextBox 6"/>
          <p:cNvSpPr txBox="1"/>
          <p:nvPr/>
        </p:nvSpPr>
        <p:spPr>
          <a:xfrm>
            <a:off x="617538" y="5687456"/>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17538" y="5949066"/>
            <a:ext cx="8194498" cy="584775"/>
          </a:xfrm>
          <a:prstGeom prst="rect">
            <a:avLst/>
          </a:prstGeom>
          <a:solidFill>
            <a:schemeClr val="accent2">
              <a:lumMod val="20000"/>
              <a:lumOff val="80000"/>
            </a:schemeClr>
          </a:solidFill>
        </p:spPr>
        <p:txBody>
          <a:bodyPr wrap="square" rtlCol="0">
            <a:spAutoFit/>
          </a:bodyPr>
          <a:lstStyle/>
          <a:p>
            <a:r>
              <a:rPr lang="es-ES_tradnl" sz="1600" dirty="0">
                <a:latin typeface="Calibri" panose="020F0502020204030204" pitchFamily="34" charset="0"/>
                <a:cs typeface="Calibri" panose="020F0502020204030204" pitchFamily="34" charset="0"/>
              </a:rPr>
              <a:t>Si te aparece un error de este estilo lo mejor es, si usas paréntesis en esa línea, contar los paréntesis derecho y los izquierdo y asegurarte que estén balanceados</a:t>
            </a:r>
            <a:endParaRPr lang="es-CL" sz="1400" dirty="0">
              <a:solidFill>
                <a:schemeClr val="tx1"/>
              </a:solidFill>
              <a:latin typeface="Calibri" panose="020F0502020204030204" pitchFamily="34" charset="0"/>
              <a:cs typeface="Calibri" panose="020F0502020204030204" pitchFamily="34" charset="0"/>
            </a:endParaRPr>
          </a:p>
        </p:txBody>
      </p:sp>
      <p:grpSp>
        <p:nvGrpSpPr>
          <p:cNvPr id="18" name="Grupo 17"/>
          <p:cNvGrpSpPr/>
          <p:nvPr/>
        </p:nvGrpSpPr>
        <p:grpSpPr>
          <a:xfrm rot="5400000">
            <a:off x="7783687" y="3541524"/>
            <a:ext cx="999069" cy="307775"/>
            <a:chOff x="7438040" y="2932496"/>
            <a:chExt cx="999069" cy="307775"/>
          </a:xfrm>
        </p:grpSpPr>
        <p:sp>
          <p:nvSpPr>
            <p:cNvPr id="19"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0"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grpSp>
        <p:nvGrpSpPr>
          <p:cNvPr id="22" name="Group 22"/>
          <p:cNvGrpSpPr/>
          <p:nvPr/>
        </p:nvGrpSpPr>
        <p:grpSpPr>
          <a:xfrm rot="5400000">
            <a:off x="7805157" y="1385458"/>
            <a:ext cx="261608" cy="999069"/>
            <a:chOff x="-175000" y="-643753"/>
            <a:chExt cx="261607" cy="999068"/>
          </a:xfrm>
        </p:grpSpPr>
        <p:sp>
          <p:nvSpPr>
            <p:cNvPr id="23"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4"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9" name="Marcador de pie de página 8">
            <a:extLst>
              <a:ext uri="{FF2B5EF4-FFF2-40B4-BE49-F238E27FC236}">
                <a16:creationId xmlns:a16="http://schemas.microsoft.com/office/drawing/2014/main" id="{1C9EC731-C7E7-C135-A25A-26412D59DA98}"/>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939168461"/>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8940E40B-BC40-F74A-A141-ED164950A10E}"/>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41</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20756" y="2016125"/>
            <a:ext cx="7812043" cy="95410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n-US" sz="1400" dirty="0">
                <a:latin typeface="Menlo" panose="020B0609030804020204" pitchFamily="49" charset="0"/>
                <a:ea typeface="Menlo" panose="020B0609030804020204" pitchFamily="49" charset="0"/>
                <a:cs typeface="Menlo" panose="020B0609030804020204" pitchFamily="49" charset="0"/>
              </a:rPr>
              <a:t>x = 0</a:t>
            </a:r>
          </a:p>
          <a:p>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if</a:t>
            </a:r>
            <a:r>
              <a:rPr lang="en-US" sz="1400" dirty="0">
                <a:latin typeface="Menlo" panose="020B0609030804020204" pitchFamily="49" charset="0"/>
                <a:ea typeface="Menlo" panose="020B0609030804020204" pitchFamily="49" charset="0"/>
                <a:cs typeface="Menlo" panose="020B0609030804020204" pitchFamily="49" charset="0"/>
              </a:rPr>
              <a:t> x = 0:</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(x)</a:t>
            </a:r>
          </a:p>
        </p:txBody>
      </p:sp>
      <p:grpSp>
        <p:nvGrpSpPr>
          <p:cNvPr id="8" name="Group 22"/>
          <p:cNvGrpSpPr/>
          <p:nvPr/>
        </p:nvGrpSpPr>
        <p:grpSpPr>
          <a:xfrm rot="5400000">
            <a:off x="7805157" y="1385458"/>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Marcador de pie de página 10">
            <a:extLst>
              <a:ext uri="{FF2B5EF4-FFF2-40B4-BE49-F238E27FC236}">
                <a16:creationId xmlns:a16="http://schemas.microsoft.com/office/drawing/2014/main" id="{3CEA93EB-BE32-1572-6D54-8AA10887DCED}"/>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0315042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513EEA1-35DC-7B42-A90D-DD943DCFAD77}"/>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42</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17538" y="1269549"/>
            <a:ext cx="6360187" cy="400110"/>
          </a:xfrm>
          <a:prstGeom prst="rect">
            <a:avLst/>
          </a:prstGeom>
          <a:noFill/>
        </p:spPr>
        <p:txBody>
          <a:bodyPr wrap="square" rtlCol="0" anchor="t">
            <a:spAutoFit/>
          </a:bodyPr>
          <a:lstStyle/>
          <a:p>
            <a:r>
              <a:rPr lang="es-ES" sz="2000" dirty="0">
                <a:latin typeface="Calibri" panose="020F0502020204030204" pitchFamily="34" charset="0"/>
                <a:cs typeface="Calibri" panose="020F0502020204030204" pitchFamily="34" charset="0"/>
              </a:rPr>
              <a:t>8. </a:t>
            </a:r>
            <a:r>
              <a:rPr lang="es-CL" sz="2000" dirty="0">
                <a:latin typeface="Calibri" panose="020F0502020204030204" pitchFamily="34" charset="0"/>
                <a:cs typeface="Calibri" panose="020F0502020204030204" pitchFamily="34" charset="0"/>
              </a:rPr>
              <a:t>Usar el símbolo = en lugar de == para comparar</a:t>
            </a:r>
            <a:endParaRPr lang="es-ES" sz="2000" dirty="0">
              <a:latin typeface="Calibri" panose="020F0502020204030204" pitchFamily="34" charset="0"/>
              <a:cs typeface="Calibri" panose="020F0502020204030204" pitchFamily="34" charset="0"/>
            </a:endParaRPr>
          </a:p>
        </p:txBody>
      </p:sp>
      <p:sp>
        <p:nvSpPr>
          <p:cNvPr id="12" name="CuadroTexto 11"/>
          <p:cNvSpPr txBox="1"/>
          <p:nvPr/>
        </p:nvSpPr>
        <p:spPr>
          <a:xfrm>
            <a:off x="620757" y="2016125"/>
            <a:ext cx="7812043" cy="95410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usar = en vez de ==</a:t>
            </a:r>
          </a:p>
          <a:p>
            <a:r>
              <a:rPr lang="en-US" sz="1400" dirty="0">
                <a:latin typeface="Menlo" panose="020B0609030804020204" pitchFamily="49" charset="0"/>
                <a:ea typeface="Menlo" panose="020B0609030804020204" pitchFamily="49" charset="0"/>
                <a:cs typeface="Menlo" panose="020B0609030804020204" pitchFamily="49" charset="0"/>
              </a:rPr>
              <a:t>x = 0</a:t>
            </a:r>
          </a:p>
          <a:p>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if</a:t>
            </a:r>
            <a:r>
              <a:rPr lang="en-US" sz="1400" dirty="0">
                <a:latin typeface="Menlo" panose="020B0609030804020204" pitchFamily="49" charset="0"/>
                <a:ea typeface="Menlo" panose="020B0609030804020204" pitchFamily="49" charset="0"/>
                <a:cs typeface="Menlo" panose="020B0609030804020204" pitchFamily="49" charset="0"/>
              </a:rPr>
              <a:t> x = 0:</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(x)</a:t>
            </a:r>
          </a:p>
        </p:txBody>
      </p:sp>
      <p:sp>
        <p:nvSpPr>
          <p:cNvPr id="21" name="CuadroTexto 20"/>
          <p:cNvSpPr txBox="1"/>
          <p:nvPr/>
        </p:nvSpPr>
        <p:spPr>
          <a:xfrm>
            <a:off x="620757" y="3126196"/>
            <a:ext cx="7508577" cy="1169549"/>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a:latin typeface="Consolas"/>
                <a:cs typeface="Consolas"/>
              </a:rPr>
              <a:t> Traceback (most recent call last): </a:t>
            </a:r>
          </a:p>
          <a:p>
            <a:r>
              <a:rPr lang="en-US" sz="1400" dirty="0">
                <a:latin typeface="Consolas"/>
                <a:cs typeface="Consolas"/>
              </a:rPr>
              <a:t> File "main.py", line 3</a:t>
            </a:r>
            <a:endParaRPr lang="es-CL" sz="1400" dirty="0">
              <a:latin typeface="Consolas"/>
              <a:cs typeface="Consolas"/>
            </a:endParaRPr>
          </a:p>
          <a:p>
            <a:r>
              <a:rPr lang="en-US" sz="1400" dirty="0">
                <a:latin typeface="Consolas"/>
                <a:cs typeface="Consolas"/>
              </a:rPr>
              <a:t>    if (x=0):</a:t>
            </a:r>
            <a:endParaRPr lang="es-CL" dirty="0">
              <a:latin typeface="Consolas"/>
              <a:cs typeface="Consolas"/>
            </a:endParaRPr>
          </a:p>
          <a:p>
            <a:r>
              <a:rPr lang="en-US" sz="1400" dirty="0">
                <a:latin typeface="Consolas"/>
                <a:cs typeface="Consolas"/>
              </a:rPr>
              <a:t>         ^</a:t>
            </a:r>
            <a:endParaRPr lang="es-CL" dirty="0">
              <a:latin typeface="Consolas"/>
              <a:cs typeface="Consolas"/>
            </a:endParaRPr>
          </a:p>
          <a:p>
            <a:r>
              <a:rPr lang="en-US" sz="1400" dirty="0" err="1">
                <a:latin typeface="Consolas"/>
                <a:cs typeface="Consolas"/>
              </a:rPr>
              <a:t>SyntaxError</a:t>
            </a:r>
            <a:r>
              <a:rPr lang="en-US" sz="1400" dirty="0">
                <a:latin typeface="Consolas"/>
                <a:cs typeface="Consolas"/>
              </a:rPr>
              <a:t>: invalid syntax</a:t>
            </a:r>
            <a:endParaRPr lang="es-ES" dirty="0">
              <a:latin typeface="Consolas"/>
              <a:cs typeface="Consolas"/>
            </a:endParaRPr>
          </a:p>
        </p:txBody>
      </p:sp>
      <p:sp>
        <p:nvSpPr>
          <p:cNvPr id="30" name="TextBox 6"/>
          <p:cNvSpPr txBox="1"/>
          <p:nvPr/>
        </p:nvSpPr>
        <p:spPr>
          <a:xfrm>
            <a:off x="617538" y="4633404"/>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17538" y="4894228"/>
            <a:ext cx="8194498" cy="830997"/>
          </a:xfrm>
          <a:prstGeom prst="rect">
            <a:avLst/>
          </a:prstGeom>
          <a:solidFill>
            <a:schemeClr val="accent2">
              <a:lumMod val="20000"/>
              <a:lumOff val="80000"/>
            </a:schemeClr>
          </a:solidFill>
        </p:spPr>
        <p:txBody>
          <a:bodyPr wrap="square" rtlCol="0" anchor="t">
            <a:spAutoFit/>
          </a:bodyPr>
          <a:lstStyle/>
          <a:p>
            <a:r>
              <a:rPr lang="es-CL" sz="1600" dirty="0">
                <a:latin typeface="Calibri" panose="020F0502020204030204" pitchFamily="34" charset="0"/>
                <a:cs typeface="Calibri" panose="020F0502020204030204" pitchFamily="34" charset="0"/>
              </a:rPr>
              <a:t>El símbolo = se usa para asignar valor a una variable, por lo que al hacer x=0 lo que hacemos es otorgarle valor 0 a la variable x. Esta asignación no entrega un valor de verdad, por lo que no se puede utilizar en una condición.</a:t>
            </a:r>
          </a:p>
        </p:txBody>
      </p:sp>
      <p:sp>
        <p:nvSpPr>
          <p:cNvPr id="32" name="TextBox 6"/>
          <p:cNvSpPr txBox="1"/>
          <p:nvPr/>
        </p:nvSpPr>
        <p:spPr>
          <a:xfrm>
            <a:off x="617538" y="5797527"/>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17538" y="6059137"/>
            <a:ext cx="8194498" cy="584775"/>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Debes asegurarte que en una condición uses == en lugar de =. Recuerda que los comparadores válidos son: ==, !=, &lt;, &lt;=, &gt;, &gt;=</a:t>
            </a:r>
            <a:endParaRPr lang="es-ES_tradnl" sz="1600" dirty="0">
              <a:solidFill>
                <a:schemeClr val="tx1"/>
              </a:solidFill>
              <a:latin typeface="Calibri" panose="020F0502020204030204" pitchFamily="34" charset="0"/>
              <a:cs typeface="Calibri" panose="020F0502020204030204" pitchFamily="34" charset="0"/>
            </a:endParaRPr>
          </a:p>
        </p:txBody>
      </p:sp>
      <p:grpSp>
        <p:nvGrpSpPr>
          <p:cNvPr id="18" name="Grupo 17"/>
          <p:cNvGrpSpPr/>
          <p:nvPr/>
        </p:nvGrpSpPr>
        <p:grpSpPr>
          <a:xfrm rot="5400000">
            <a:off x="7804235" y="3471843"/>
            <a:ext cx="999069" cy="307775"/>
            <a:chOff x="7438040" y="2932496"/>
            <a:chExt cx="999069" cy="307775"/>
          </a:xfrm>
        </p:grpSpPr>
        <p:sp>
          <p:nvSpPr>
            <p:cNvPr id="19"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0"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grpSp>
        <p:nvGrpSpPr>
          <p:cNvPr id="22" name="Group 22"/>
          <p:cNvGrpSpPr/>
          <p:nvPr/>
        </p:nvGrpSpPr>
        <p:grpSpPr>
          <a:xfrm rot="5400000">
            <a:off x="7805157" y="1385458"/>
            <a:ext cx="261608" cy="999069"/>
            <a:chOff x="-175000" y="-643753"/>
            <a:chExt cx="261607" cy="999068"/>
          </a:xfrm>
        </p:grpSpPr>
        <p:sp>
          <p:nvSpPr>
            <p:cNvPr id="23"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4"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9" name="Marcador de pie de página 8">
            <a:extLst>
              <a:ext uri="{FF2B5EF4-FFF2-40B4-BE49-F238E27FC236}">
                <a16:creationId xmlns:a16="http://schemas.microsoft.com/office/drawing/2014/main" id="{C4705FC7-460B-C55D-7736-C179DE4FFFCC}"/>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709492373"/>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77752CD9-BEBD-F949-808D-710E7B0CDB7E}"/>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43</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20757" y="2016125"/>
            <a:ext cx="7812043" cy="1384993"/>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err="1">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n-US" sz="1400" dirty="0">
                <a:latin typeface="Menlo" panose="020B0609030804020204" pitchFamily="49" charset="0"/>
                <a:ea typeface="Menlo" panose="020B0609030804020204" pitchFamily="49" charset="0"/>
                <a:cs typeface="Menlo" panose="020B0609030804020204" pitchFamily="49" charset="0"/>
              </a:rPr>
              <a:t>x = 0</a:t>
            </a:r>
          </a:p>
          <a:p>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if</a:t>
            </a:r>
            <a:r>
              <a:rPr lang="en-US" sz="1400" dirty="0">
                <a:latin typeface="Menlo" panose="020B0609030804020204" pitchFamily="49" charset="0"/>
                <a:ea typeface="Menlo" panose="020B0609030804020204" pitchFamily="49" charset="0"/>
                <a:cs typeface="Menlo" panose="020B0609030804020204" pitchFamily="49" charset="0"/>
              </a:rPr>
              <a:t> x == 0:</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(x)</a:t>
            </a:r>
          </a:p>
          <a:p>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else</a:t>
            </a:r>
            <a:r>
              <a:rPr lang="en-US" sz="1400" dirty="0">
                <a:latin typeface="Menlo" panose="020B0609030804020204" pitchFamily="49" charset="0"/>
                <a:ea typeface="Menlo" panose="020B0609030804020204" pitchFamily="49" charset="0"/>
                <a:cs typeface="Menlo" panose="020B0609030804020204" pitchFamily="49" charset="0"/>
              </a:rPr>
              <a:t> x != 0:</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(x)</a:t>
            </a:r>
          </a:p>
        </p:txBody>
      </p:sp>
      <p:grpSp>
        <p:nvGrpSpPr>
          <p:cNvPr id="8" name="Group 22"/>
          <p:cNvGrpSpPr/>
          <p:nvPr/>
        </p:nvGrpSpPr>
        <p:grpSpPr>
          <a:xfrm rot="5400000">
            <a:off x="7805157" y="1385458"/>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Marcador de pie de página 10">
            <a:extLst>
              <a:ext uri="{FF2B5EF4-FFF2-40B4-BE49-F238E27FC236}">
                <a16:creationId xmlns:a16="http://schemas.microsoft.com/office/drawing/2014/main" id="{9E66FF4A-E435-C904-29CA-3E9B60E3D9CE}"/>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894082754"/>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F1792A-0992-5D47-ACD2-F01CA5673601}"/>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44</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17538" y="1269549"/>
            <a:ext cx="6360187" cy="400110"/>
          </a:xfrm>
          <a:prstGeom prst="rect">
            <a:avLst/>
          </a:prstGeom>
          <a:noFill/>
        </p:spPr>
        <p:txBody>
          <a:bodyPr wrap="square" rtlCol="0" anchor="t">
            <a:spAutoFit/>
          </a:bodyPr>
          <a:lstStyle/>
          <a:p>
            <a:r>
              <a:rPr lang="es-ES" sz="2000" dirty="0">
                <a:latin typeface="Calibri" panose="020F0502020204030204" pitchFamily="34" charset="0"/>
                <a:cs typeface="Calibri" panose="020F0502020204030204" pitchFamily="34" charset="0"/>
              </a:rPr>
              <a:t>9. </a:t>
            </a:r>
            <a:r>
              <a:rPr lang="es-CL" sz="2000" dirty="0">
                <a:latin typeface="Calibri" panose="020F0502020204030204" pitchFamily="34" charset="0"/>
                <a:cs typeface="Calibri" panose="020F0502020204030204" pitchFamily="34" charset="0"/>
              </a:rPr>
              <a:t>Usar una condición en la instrucción </a:t>
            </a:r>
            <a:r>
              <a:rPr lang="es-CL" sz="2000" dirty="0" err="1">
                <a:latin typeface="Calibri" panose="020F0502020204030204" pitchFamily="34" charset="0"/>
                <a:cs typeface="Calibri" panose="020F0502020204030204" pitchFamily="34" charset="0"/>
              </a:rPr>
              <a:t>else</a:t>
            </a:r>
            <a:endParaRPr lang="es-ES" sz="2000" dirty="0" err="1">
              <a:latin typeface="Calibri" panose="020F0502020204030204" pitchFamily="34" charset="0"/>
              <a:cs typeface="Calibri" panose="020F0502020204030204" pitchFamily="34" charset="0"/>
            </a:endParaRPr>
          </a:p>
        </p:txBody>
      </p:sp>
      <p:sp>
        <p:nvSpPr>
          <p:cNvPr id="12" name="CuadroTexto 11"/>
          <p:cNvSpPr txBox="1"/>
          <p:nvPr/>
        </p:nvSpPr>
        <p:spPr>
          <a:xfrm>
            <a:off x="620757" y="2016125"/>
            <a:ext cx="7812043" cy="1384993"/>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usar una condición en el </a:t>
            </a:r>
            <a:r>
              <a:rPr lang="es-CL" sz="1400" i="1" dirty="0" err="1">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else</a:t>
            </a:r>
          </a:p>
          <a:p>
            <a:r>
              <a:rPr lang="en-US" sz="1400" dirty="0">
                <a:latin typeface="Menlo" panose="020B0609030804020204" pitchFamily="49" charset="0"/>
                <a:ea typeface="Menlo" panose="020B0609030804020204" pitchFamily="49" charset="0"/>
                <a:cs typeface="Menlo" panose="020B0609030804020204" pitchFamily="49" charset="0"/>
              </a:rPr>
              <a:t>x = 0</a:t>
            </a:r>
          </a:p>
          <a:p>
            <a:r>
              <a:rPr lang="en-US" sz="1400" dirty="0">
                <a:solidFill>
                  <a:srgbClr val="9D00D2"/>
                </a:solidFill>
                <a:latin typeface="Menlo" panose="020B0609030804020204" pitchFamily="49" charset="0"/>
                <a:ea typeface="Menlo" panose="020B0609030804020204" pitchFamily="49" charset="0"/>
                <a:cs typeface="Menlo" panose="020B0609030804020204" pitchFamily="49" charset="0"/>
              </a:rPr>
              <a:t>if</a:t>
            </a:r>
            <a:r>
              <a:rPr lang="en-US" sz="1400" dirty="0">
                <a:latin typeface="Menlo" panose="020B0609030804020204" pitchFamily="49" charset="0"/>
                <a:ea typeface="Menlo" panose="020B0609030804020204" pitchFamily="49" charset="0"/>
                <a:cs typeface="Menlo" panose="020B0609030804020204" pitchFamily="49" charset="0"/>
              </a:rPr>
              <a:t> x == 0:</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(x)</a:t>
            </a:r>
          </a:p>
          <a:p>
            <a:r>
              <a:rPr lang="en-US" sz="1400" dirty="0">
                <a:solidFill>
                  <a:srgbClr val="881A87"/>
                </a:solidFill>
                <a:latin typeface="Menlo" panose="020B0609030804020204" pitchFamily="49" charset="0"/>
                <a:ea typeface="Menlo" panose="020B0609030804020204" pitchFamily="49" charset="0"/>
                <a:cs typeface="Menlo" panose="020B0609030804020204" pitchFamily="49" charset="0"/>
              </a:rPr>
              <a:t>else</a:t>
            </a:r>
            <a:r>
              <a:rPr lang="en-US" sz="1400" dirty="0">
                <a:latin typeface="Menlo" panose="020B0609030804020204" pitchFamily="49" charset="0"/>
                <a:ea typeface="Menlo" panose="020B0609030804020204" pitchFamily="49" charset="0"/>
                <a:cs typeface="Menlo" panose="020B0609030804020204" pitchFamily="49" charset="0"/>
              </a:rPr>
              <a:t> x != 0:</a:t>
            </a:r>
          </a:p>
          <a:p>
            <a:r>
              <a:rPr lang="en-US" sz="1400" dirty="0">
                <a:latin typeface="Menlo" panose="020B0609030804020204" pitchFamily="49" charset="0"/>
                <a:ea typeface="Menlo" panose="020B0609030804020204" pitchFamily="49" charset="0"/>
                <a:cs typeface="Menlo" panose="020B0609030804020204" pitchFamily="49" charset="0"/>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n-US" sz="1400" dirty="0">
                <a:latin typeface="Menlo" panose="020B0609030804020204" pitchFamily="49" charset="0"/>
                <a:ea typeface="Menlo" panose="020B0609030804020204" pitchFamily="49" charset="0"/>
                <a:cs typeface="Menlo" panose="020B0609030804020204" pitchFamily="49" charset="0"/>
              </a:rPr>
              <a:t>(x)</a:t>
            </a:r>
          </a:p>
        </p:txBody>
      </p:sp>
      <p:sp>
        <p:nvSpPr>
          <p:cNvPr id="21" name="CuadroTexto 20"/>
          <p:cNvSpPr txBox="1"/>
          <p:nvPr/>
        </p:nvSpPr>
        <p:spPr>
          <a:xfrm>
            <a:off x="620757" y="3627198"/>
            <a:ext cx="7508577" cy="1169549"/>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a:latin typeface="Consolas"/>
                <a:cs typeface="Consolas"/>
              </a:rPr>
              <a:t> Traceback (most recent call last): </a:t>
            </a:r>
          </a:p>
          <a:p>
            <a:r>
              <a:rPr lang="en-US" sz="1400" dirty="0">
                <a:latin typeface="Consolas"/>
                <a:cs typeface="Consolas"/>
              </a:rPr>
              <a:t> File "</a:t>
            </a:r>
            <a:r>
              <a:rPr lang="en-US" sz="1400" dirty="0" err="1">
                <a:latin typeface="Consolas"/>
                <a:cs typeface="Consolas"/>
              </a:rPr>
              <a:t>main.py</a:t>
            </a:r>
            <a:r>
              <a:rPr lang="en-US" sz="1400" dirty="0">
                <a:latin typeface="Consolas"/>
                <a:cs typeface="Consolas"/>
              </a:rPr>
              <a:t>", line 5</a:t>
            </a:r>
            <a:endParaRPr lang="es-CL" sz="1400" dirty="0">
              <a:latin typeface="Consolas"/>
              <a:cs typeface="Consolas"/>
            </a:endParaRPr>
          </a:p>
          <a:p>
            <a:r>
              <a:rPr lang="en-US" sz="1400" dirty="0">
                <a:latin typeface="Consolas"/>
                <a:cs typeface="Consolas"/>
              </a:rPr>
              <a:t>    else (x!=0):</a:t>
            </a:r>
            <a:endParaRPr lang="es-CL" dirty="0">
              <a:latin typeface="Consolas"/>
              <a:cs typeface="Consolas"/>
            </a:endParaRPr>
          </a:p>
          <a:p>
            <a:r>
              <a:rPr lang="en-US" sz="1400" dirty="0">
                <a:latin typeface="Consolas"/>
                <a:cs typeface="Consolas"/>
              </a:rPr>
              <a:t>         ^</a:t>
            </a:r>
            <a:endParaRPr lang="es-CL" dirty="0">
              <a:latin typeface="Consolas"/>
              <a:cs typeface="Consolas"/>
            </a:endParaRPr>
          </a:p>
          <a:p>
            <a:r>
              <a:rPr lang="en-US" sz="1400" dirty="0" err="1">
                <a:latin typeface="Consolas"/>
                <a:cs typeface="Consolas"/>
              </a:rPr>
              <a:t>SyntaxError</a:t>
            </a:r>
            <a:r>
              <a:rPr lang="en-US" sz="1400" dirty="0">
                <a:latin typeface="Consolas"/>
                <a:cs typeface="Consolas"/>
              </a:rPr>
              <a:t>: invalid syntax</a:t>
            </a:r>
            <a:endParaRPr lang="es-ES" dirty="0">
              <a:latin typeface="Consolas"/>
              <a:cs typeface="Consolas"/>
            </a:endParaRPr>
          </a:p>
        </p:txBody>
      </p:sp>
      <p:grpSp>
        <p:nvGrpSpPr>
          <p:cNvPr id="18" name="Grupo 17"/>
          <p:cNvGrpSpPr/>
          <p:nvPr/>
        </p:nvGrpSpPr>
        <p:grpSpPr>
          <a:xfrm rot="5400000">
            <a:off x="7804235" y="3972845"/>
            <a:ext cx="999069" cy="307775"/>
            <a:chOff x="7438040" y="2932496"/>
            <a:chExt cx="999069" cy="307775"/>
          </a:xfrm>
        </p:grpSpPr>
        <p:sp>
          <p:nvSpPr>
            <p:cNvPr id="19"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0"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sp>
        <p:nvSpPr>
          <p:cNvPr id="22" name="TextBox 6"/>
          <p:cNvSpPr txBox="1"/>
          <p:nvPr/>
        </p:nvSpPr>
        <p:spPr>
          <a:xfrm>
            <a:off x="617538" y="4964812"/>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23" name="CuadroTexto 22"/>
          <p:cNvSpPr txBox="1"/>
          <p:nvPr/>
        </p:nvSpPr>
        <p:spPr>
          <a:xfrm>
            <a:off x="617538" y="5225636"/>
            <a:ext cx="8194498" cy="584775"/>
          </a:xfrm>
          <a:prstGeom prst="rect">
            <a:avLst/>
          </a:prstGeom>
          <a:solidFill>
            <a:schemeClr val="accent2">
              <a:lumMod val="20000"/>
              <a:lumOff val="80000"/>
            </a:schemeClr>
          </a:solidFill>
        </p:spPr>
        <p:txBody>
          <a:bodyPr wrap="square" rtlCol="0">
            <a:spAutoFit/>
          </a:bodyPr>
          <a:lstStyle/>
          <a:p>
            <a:r>
              <a:rPr lang="es-CL" sz="1600" dirty="0">
                <a:latin typeface="Calibri" panose="020F0502020204030204" pitchFamily="34" charset="0"/>
                <a:cs typeface="Calibri" panose="020F0502020204030204" pitchFamily="34" charset="0"/>
              </a:rPr>
              <a:t>Dentro de un condicional de tipo </a:t>
            </a:r>
            <a:r>
              <a:rPr lang="es-CL" sz="1600" dirty="0" err="1">
                <a:latin typeface="Calibri" panose="020F0502020204030204" pitchFamily="34" charset="0"/>
                <a:cs typeface="Calibri" panose="020F0502020204030204" pitchFamily="34" charset="0"/>
              </a:rPr>
              <a:t>if</a:t>
            </a:r>
            <a:r>
              <a:rPr lang="es-CL" sz="1600" dirty="0">
                <a:latin typeface="Calibri" panose="020F0502020204030204" pitchFamily="34" charset="0"/>
                <a:cs typeface="Calibri" panose="020F0502020204030204" pitchFamily="34" charset="0"/>
              </a:rPr>
              <a:t>…</a:t>
            </a:r>
            <a:r>
              <a:rPr lang="es-CL" sz="1600" dirty="0" err="1">
                <a:latin typeface="Calibri" panose="020F0502020204030204" pitchFamily="34" charset="0"/>
                <a:cs typeface="Calibri" panose="020F0502020204030204" pitchFamily="34" charset="0"/>
              </a:rPr>
              <a:t>else</a:t>
            </a:r>
            <a:r>
              <a:rPr lang="es-CL" sz="1600" dirty="0">
                <a:latin typeface="Calibri" panose="020F0502020204030204" pitchFamily="34" charset="0"/>
                <a:cs typeface="Calibri" panose="020F0502020204030204" pitchFamily="34" charset="0"/>
              </a:rPr>
              <a:t>… el bloque </a:t>
            </a:r>
            <a:r>
              <a:rPr lang="es-CL" sz="1600" dirty="0" err="1">
                <a:latin typeface="Calibri" panose="020F0502020204030204" pitchFamily="34" charset="0"/>
                <a:cs typeface="Calibri" panose="020F0502020204030204" pitchFamily="34" charset="0"/>
              </a:rPr>
              <a:t>else</a:t>
            </a:r>
            <a:r>
              <a:rPr lang="es-CL" sz="1600" dirty="0">
                <a:latin typeface="Calibri" panose="020F0502020204030204" pitchFamily="34" charset="0"/>
                <a:cs typeface="Calibri" panose="020F0502020204030204" pitchFamily="34" charset="0"/>
              </a:rPr>
              <a:t> cubre el caso que es el complemento de la condición definida en el </a:t>
            </a:r>
            <a:r>
              <a:rPr lang="es-CL" sz="1600" dirty="0" err="1">
                <a:latin typeface="Calibri" panose="020F0502020204030204" pitchFamily="34" charset="0"/>
                <a:cs typeface="Calibri" panose="020F0502020204030204" pitchFamily="34" charset="0"/>
              </a:rPr>
              <a:t>if</a:t>
            </a:r>
            <a:r>
              <a:rPr lang="es-CL" sz="1600" dirty="0">
                <a:latin typeface="Calibri" panose="020F0502020204030204" pitchFamily="34" charset="0"/>
                <a:cs typeface="Calibri" panose="020F0502020204030204" pitchFamily="34" charset="0"/>
              </a:rPr>
              <a:t>. Por ende, NO debe llevar nunca una condición específica. </a:t>
            </a:r>
          </a:p>
        </p:txBody>
      </p:sp>
      <p:sp>
        <p:nvSpPr>
          <p:cNvPr id="24" name="TextBox 6"/>
          <p:cNvSpPr txBox="1"/>
          <p:nvPr/>
        </p:nvSpPr>
        <p:spPr>
          <a:xfrm>
            <a:off x="617538" y="5878557"/>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25" name="CuadroTexto 24"/>
          <p:cNvSpPr txBox="1"/>
          <p:nvPr/>
        </p:nvSpPr>
        <p:spPr>
          <a:xfrm>
            <a:off x="617538" y="6140167"/>
            <a:ext cx="8194498" cy="584775"/>
          </a:xfrm>
          <a:prstGeom prst="rect">
            <a:avLst/>
          </a:prstGeom>
          <a:solidFill>
            <a:schemeClr val="accent2">
              <a:lumMod val="20000"/>
              <a:lumOff val="80000"/>
            </a:schemeClr>
          </a:solidFill>
        </p:spPr>
        <p:txBody>
          <a:bodyPr wrap="square" rtlCol="0">
            <a:spAutoFit/>
          </a:bodyPr>
          <a:lstStyle/>
          <a:p>
            <a:pPr marL="342900" indent="-342900">
              <a:buAutoNum type="arabicPeriod"/>
            </a:pPr>
            <a:r>
              <a:rPr lang="es-ES_tradnl" sz="1600" dirty="0">
                <a:latin typeface="Calibri" panose="020F0502020204030204" pitchFamily="34" charset="0"/>
              </a:rPr>
              <a:t>Eliminar la condición del </a:t>
            </a:r>
            <a:r>
              <a:rPr lang="es-ES_tradnl" sz="1600" dirty="0" err="1">
                <a:latin typeface="Calibri" panose="020F0502020204030204" pitchFamily="34" charset="0"/>
              </a:rPr>
              <a:t>else</a:t>
            </a:r>
            <a:endParaRPr lang="es-ES_tradnl" sz="1600" dirty="0">
              <a:latin typeface="Calibri" panose="020F0502020204030204" pitchFamily="34" charset="0"/>
            </a:endParaRPr>
          </a:p>
          <a:p>
            <a:pPr marL="342900" indent="-342900">
              <a:buAutoNum type="arabicPeriod"/>
            </a:pPr>
            <a:r>
              <a:rPr lang="es-ES_tradnl" sz="1600" dirty="0">
                <a:solidFill>
                  <a:schemeClr val="tx1"/>
                </a:solidFill>
                <a:latin typeface="Calibri" panose="020F0502020204030204" pitchFamily="34" charset="0"/>
                <a:cs typeface="Consolas" panose="020B0609020204030204" pitchFamily="49" charset="0"/>
              </a:rPr>
              <a:t>Cambiar </a:t>
            </a:r>
            <a:r>
              <a:rPr lang="es-ES_tradnl" sz="1600" dirty="0" err="1">
                <a:solidFill>
                  <a:schemeClr val="tx1"/>
                </a:solidFill>
                <a:latin typeface="Calibri" panose="020F0502020204030204" pitchFamily="34" charset="0"/>
                <a:cs typeface="Consolas" panose="020B0609020204030204" pitchFamily="49" charset="0"/>
              </a:rPr>
              <a:t>else</a:t>
            </a:r>
            <a:r>
              <a:rPr lang="es-ES_tradnl" sz="1600" dirty="0">
                <a:solidFill>
                  <a:schemeClr val="tx1"/>
                </a:solidFill>
                <a:latin typeface="Calibri" panose="020F0502020204030204" pitchFamily="34" charset="0"/>
                <a:cs typeface="Consolas" panose="020B0609020204030204" pitchFamily="49" charset="0"/>
              </a:rPr>
              <a:t> por </a:t>
            </a:r>
            <a:r>
              <a:rPr lang="es-ES_tradnl" sz="1600" dirty="0" err="1">
                <a:solidFill>
                  <a:schemeClr val="tx1"/>
                </a:solidFill>
                <a:latin typeface="Calibri" panose="020F0502020204030204" pitchFamily="34" charset="0"/>
                <a:cs typeface="Consolas" panose="020B0609020204030204" pitchFamily="49" charset="0"/>
              </a:rPr>
              <a:t>elif</a:t>
            </a:r>
            <a:r>
              <a:rPr lang="es-ES_tradnl" sz="1600" dirty="0">
                <a:solidFill>
                  <a:schemeClr val="tx1"/>
                </a:solidFill>
                <a:latin typeface="Calibri" panose="020F0502020204030204" pitchFamily="34" charset="0"/>
                <a:cs typeface="Consolas" panose="020B0609020204030204" pitchFamily="49" charset="0"/>
              </a:rPr>
              <a:t> si realmente deseaba agregar otra condición</a:t>
            </a:r>
            <a:endParaRPr lang="es-CL" sz="1400" dirty="0">
              <a:solidFill>
                <a:schemeClr val="tx1"/>
              </a:solidFill>
              <a:latin typeface="Calibri" panose="020F0502020204030204" pitchFamily="34" charset="0"/>
              <a:cs typeface="Consolas" panose="020B0609020204030204" pitchFamily="49" charset="0"/>
            </a:endParaRPr>
          </a:p>
        </p:txBody>
      </p:sp>
      <p:grpSp>
        <p:nvGrpSpPr>
          <p:cNvPr id="26" name="Group 22"/>
          <p:cNvGrpSpPr/>
          <p:nvPr/>
        </p:nvGrpSpPr>
        <p:grpSpPr>
          <a:xfrm rot="5400000">
            <a:off x="7805157" y="1385458"/>
            <a:ext cx="261608" cy="999069"/>
            <a:chOff x="-175000" y="-643753"/>
            <a:chExt cx="261607" cy="999068"/>
          </a:xfrm>
        </p:grpSpPr>
        <p:sp>
          <p:nvSpPr>
            <p:cNvPr id="27"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8"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9" name="Marcador de pie de página 8">
            <a:extLst>
              <a:ext uri="{FF2B5EF4-FFF2-40B4-BE49-F238E27FC236}">
                <a16:creationId xmlns:a16="http://schemas.microsoft.com/office/drawing/2014/main" id="{89D1CEEE-1DA2-D702-C3AD-C55042DAAB7E}"/>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180139666"/>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F1792A-0992-5D47-ACD2-F01CA5673601}"/>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45</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12" name="CuadroTexto 11"/>
          <p:cNvSpPr txBox="1"/>
          <p:nvPr/>
        </p:nvSpPr>
        <p:spPr>
          <a:xfrm>
            <a:off x="620757" y="2016125"/>
            <a:ext cx="7812043" cy="1600436"/>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tabLst>
                <a:tab pos="347663" algn="l"/>
              </a:tabLst>
            </a:pPr>
            <a:endParaRPr lang="es-ES_tradnl" sz="1400" dirty="0">
              <a:solidFill>
                <a:srgbClr val="00006D"/>
              </a:solidFill>
              <a:latin typeface="Menlo" panose="020B0609030804020204" pitchFamily="49" charset="0"/>
              <a:ea typeface="Menlo" panose="020B0609030804020204" pitchFamily="49" charset="0"/>
              <a:cs typeface="Menlo" panose="020B0609030804020204" pitchFamily="49" charset="0"/>
            </a:endParaRPr>
          </a:p>
          <a:p>
            <a:pPr>
              <a:tabLst>
                <a:tab pos="347663" algn="l"/>
              </a:tabLst>
            </a:pPr>
            <a:r>
              <a:rPr lang="es-ES_tradnl" sz="1400" dirty="0">
                <a:solidFill>
                  <a:srgbClr val="00006D"/>
                </a:solidFill>
                <a:latin typeface="Menlo" panose="020B0609030804020204" pitchFamily="49" charset="0"/>
                <a:ea typeface="Menlo" panose="020B0609030804020204" pitchFamily="49" charset="0"/>
                <a:cs typeface="Menlo" panose="020B0609030804020204" pitchFamily="49" charset="0"/>
              </a:rPr>
              <a:t>x</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 </a:t>
            </a:r>
            <a:r>
              <a:rPr lang="es-ES_tradnl" sz="1400" dirty="0">
                <a:solidFill>
                  <a:srgbClr val="137646"/>
                </a:solidFill>
                <a:latin typeface="Menlo" panose="020B0609030804020204" pitchFamily="49" charset="0"/>
                <a:ea typeface="Menlo" panose="020B0609030804020204" pitchFamily="49" charset="0"/>
                <a:cs typeface="Menlo" panose="020B0609030804020204" pitchFamily="49" charset="0"/>
              </a:rPr>
              <a:t>0</a:t>
            </a:r>
          </a:p>
          <a:p>
            <a:pPr>
              <a:tabLst>
                <a:tab pos="347663" algn="l"/>
              </a:tabLst>
            </a:pPr>
            <a:r>
              <a:rPr lang="es-ES_tradnl"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ES_tradnl" sz="1400" dirty="0">
                <a:solidFill>
                  <a:srgbClr val="00006D"/>
                </a:solidFill>
                <a:latin typeface="Menlo" panose="020B0609030804020204" pitchFamily="49" charset="0"/>
                <a:ea typeface="Menlo" panose="020B0609030804020204" pitchFamily="49" charset="0"/>
                <a:cs typeface="Menlo" panose="020B0609030804020204" pitchFamily="49" charset="0"/>
              </a:rPr>
              <a:t>x</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 </a:t>
            </a:r>
            <a:r>
              <a:rPr lang="es-ES_tradnl" sz="1400" dirty="0">
                <a:solidFill>
                  <a:srgbClr val="137646"/>
                </a:solidFill>
                <a:latin typeface="Menlo" panose="020B0609030804020204" pitchFamily="49" charset="0"/>
                <a:ea typeface="Menlo" panose="020B0609030804020204" pitchFamily="49" charset="0"/>
                <a:cs typeface="Menlo" panose="020B0609030804020204" pitchFamily="49" charset="0"/>
              </a:rPr>
              <a:t>0</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p>
          <a:p>
            <a:pPr>
              <a:tabLst>
                <a:tab pos="347663" algn="l"/>
              </a:tabLst>
            </a:pPr>
            <a:r>
              <a:rPr lang="es-ES_tradnl" sz="1400" dirty="0">
                <a:solidFill>
                  <a:srgbClr val="00006D"/>
                </a:solidFill>
                <a:latin typeface="Menlo" panose="020B0609030804020204" pitchFamily="49" charset="0"/>
                <a:ea typeface="Menlo" panose="020B0609030804020204" pitchFamily="49" charset="0"/>
                <a:cs typeface="Menlo" panose="020B0609030804020204" pitchFamily="49" charset="0"/>
              </a:rPr>
              <a:t>	</a:t>
            </a:r>
            <a:r>
              <a:rPr lang="es-ES_tradnl" sz="1400" dirty="0" err="1">
                <a:solidFill>
                  <a:srgbClr val="00006D"/>
                </a:solidFill>
                <a:latin typeface="Menlo" panose="020B0609030804020204" pitchFamily="49" charset="0"/>
                <a:ea typeface="Menlo" panose="020B0609030804020204" pitchFamily="49" charset="0"/>
                <a:cs typeface="Menlo" panose="020B0609030804020204" pitchFamily="49" charset="0"/>
              </a:rPr>
              <a:t>print</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 (</a:t>
            </a:r>
            <a:r>
              <a:rPr lang="es-ES_tradnl" sz="1400" dirty="0">
                <a:solidFill>
                  <a:srgbClr val="900112"/>
                </a:solidFill>
                <a:latin typeface="Menlo" panose="020B0609030804020204" pitchFamily="49" charset="0"/>
                <a:ea typeface="Menlo" panose="020B0609030804020204" pitchFamily="49" charset="0"/>
                <a:cs typeface="Menlo" panose="020B0609030804020204" pitchFamily="49" charset="0"/>
              </a:rPr>
              <a:t>'El valor de x </a:t>
            </a:r>
            <a:r>
              <a:rPr lang="es-ES_tradnl" sz="1400" dirty="0" err="1">
                <a:solidFill>
                  <a:srgbClr val="900112"/>
                </a:solidFill>
                <a:latin typeface="Menlo" panose="020B0609030804020204" pitchFamily="49" charset="0"/>
                <a:ea typeface="Menlo" panose="020B0609030804020204" pitchFamily="49" charset="0"/>
                <a:cs typeface="Menlo" panose="020B0609030804020204" pitchFamily="49" charset="0"/>
              </a:rPr>
              <a:t>es:'</a:t>
            </a:r>
            <a:r>
              <a:rPr lang="es-ES_tradnl" sz="1400" dirty="0" err="1">
                <a:solidFill>
                  <a:srgbClr val="000000"/>
                </a:solidFill>
                <a:latin typeface="Menlo" panose="020B0609030804020204" pitchFamily="49" charset="0"/>
                <a:ea typeface="Menlo" panose="020B0609030804020204" pitchFamily="49" charset="0"/>
                <a:cs typeface="Menlo" panose="020B0609030804020204" pitchFamily="49" charset="0"/>
              </a:rPr>
              <a:t>,</a:t>
            </a:r>
            <a:r>
              <a:rPr lang="es-ES_tradnl" sz="1400" dirty="0" err="1">
                <a:solidFill>
                  <a:srgbClr val="00006D"/>
                </a:solidFill>
                <a:latin typeface="Menlo" panose="020B0609030804020204" pitchFamily="49" charset="0"/>
                <a:ea typeface="Menlo" panose="020B0609030804020204" pitchFamily="49" charset="0"/>
                <a:cs typeface="Menlo" panose="020B0609030804020204" pitchFamily="49" charset="0"/>
              </a:rPr>
              <a:t>x</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p>
          <a:p>
            <a:pPr>
              <a:tabLst>
                <a:tab pos="347663" algn="l"/>
              </a:tabLst>
            </a:pPr>
            <a:r>
              <a:rPr lang="es-ES_tradnl" sz="1400" dirty="0" err="1">
                <a:solidFill>
                  <a:srgbClr val="9D00D2"/>
                </a:solidFill>
                <a:latin typeface="Menlo" panose="020B0609030804020204" pitchFamily="49" charset="0"/>
                <a:ea typeface="Menlo" panose="020B0609030804020204" pitchFamily="49" charset="0"/>
                <a:cs typeface="Menlo" panose="020B0609030804020204" pitchFamily="49" charset="0"/>
              </a:rPr>
              <a:t>else</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p>
          <a:p>
            <a:pPr>
              <a:tabLst>
                <a:tab pos="347663" algn="l"/>
              </a:tabLst>
            </a:pP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ES_tradnl" sz="1400" dirty="0" err="1">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ES_tradnl" sz="1400" dirty="0">
                <a:solidFill>
                  <a:srgbClr val="00006D"/>
                </a:solidFill>
                <a:latin typeface="Menlo" panose="020B0609030804020204" pitchFamily="49" charset="0"/>
                <a:ea typeface="Menlo" panose="020B0609030804020204" pitchFamily="49" charset="0"/>
                <a:cs typeface="Menlo" panose="020B0609030804020204" pitchFamily="49" charset="0"/>
              </a:rPr>
              <a:t>x</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a:tabLst>
                <a:tab pos="347663" algn="l"/>
              </a:tabLst>
            </a:pPr>
            <a:r>
              <a:rPr lang="es-ES_tradnl" sz="1400" dirty="0" err="1">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ES_tradnl" sz="1400" dirty="0">
                <a:solidFill>
                  <a:srgbClr val="900112"/>
                </a:solidFill>
                <a:latin typeface="Menlo" panose="020B0609030804020204" pitchFamily="49" charset="0"/>
                <a:ea typeface="Menlo" panose="020B0609030804020204" pitchFamily="49" charset="0"/>
                <a:cs typeface="Menlo" panose="020B0609030804020204" pitchFamily="49" charset="0"/>
              </a:rPr>
              <a:t>'termino del programa'</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a:t>
            </a:r>
            <a:endParaRPr lang="en-US" sz="1400" dirty="0">
              <a:latin typeface="Menlo" panose="020B0609030804020204" pitchFamily="49" charset="0"/>
              <a:ea typeface="Menlo" panose="020B0609030804020204" pitchFamily="49" charset="0"/>
              <a:cs typeface="Menlo" panose="020B0609030804020204" pitchFamily="49" charset="0"/>
            </a:endParaRPr>
          </a:p>
        </p:txBody>
      </p:sp>
      <p:grpSp>
        <p:nvGrpSpPr>
          <p:cNvPr id="26" name="Group 22"/>
          <p:cNvGrpSpPr/>
          <p:nvPr/>
        </p:nvGrpSpPr>
        <p:grpSpPr>
          <a:xfrm rot="5400000">
            <a:off x="7805157" y="1385458"/>
            <a:ext cx="261608" cy="999069"/>
            <a:chOff x="-175000" y="-643753"/>
            <a:chExt cx="261607" cy="999068"/>
          </a:xfrm>
        </p:grpSpPr>
        <p:sp>
          <p:nvSpPr>
            <p:cNvPr id="27"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8"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8" name="Marcador de pie de página 7">
            <a:extLst>
              <a:ext uri="{FF2B5EF4-FFF2-40B4-BE49-F238E27FC236}">
                <a16:creationId xmlns:a16="http://schemas.microsoft.com/office/drawing/2014/main" id="{98408BF3-4EC5-A60B-5448-17B61F744398}"/>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1684644376"/>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AF1792A-0992-5D47-ACD2-F01CA5673601}"/>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46</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err="1"/>
              <a:t>Errores</a:t>
            </a:r>
            <a:r>
              <a:rPr lang="en-US" dirty="0"/>
              <a:t> de </a:t>
            </a:r>
            <a:r>
              <a:rPr lang="en-US" dirty="0" err="1"/>
              <a:t>Sintaxis</a:t>
            </a:r>
            <a:endParaRPr lang="en-US" dirty="0"/>
          </a:p>
        </p:txBody>
      </p:sp>
      <p:sp>
        <p:nvSpPr>
          <p:cNvPr id="3" name="CuadroTexto 2"/>
          <p:cNvSpPr txBox="1"/>
          <p:nvPr/>
        </p:nvSpPr>
        <p:spPr>
          <a:xfrm>
            <a:off x="617538" y="1269549"/>
            <a:ext cx="6360187" cy="400110"/>
          </a:xfrm>
          <a:prstGeom prst="rect">
            <a:avLst/>
          </a:prstGeom>
          <a:noFill/>
        </p:spPr>
        <p:txBody>
          <a:bodyPr wrap="square" rtlCol="0" anchor="t">
            <a:spAutoFit/>
          </a:bodyPr>
          <a:lstStyle/>
          <a:p>
            <a:r>
              <a:rPr lang="es-ES" sz="2000" dirty="0">
                <a:latin typeface="Calibri" panose="020F0502020204030204" pitchFamily="34" charset="0"/>
                <a:cs typeface="Calibri" panose="020F0502020204030204" pitchFamily="34" charset="0"/>
              </a:rPr>
              <a:t>10. </a:t>
            </a:r>
            <a:r>
              <a:rPr lang="es-CL" sz="2000" dirty="0">
                <a:latin typeface="Calibri" panose="020F0502020204030204" pitchFamily="34" charset="0"/>
                <a:cs typeface="Calibri" panose="020F0502020204030204" pitchFamily="34" charset="0"/>
              </a:rPr>
              <a:t>Asignar un valor a una palabra reservada</a:t>
            </a:r>
            <a:endParaRPr lang="es-ES" sz="2000" dirty="0" err="1">
              <a:latin typeface="Calibri" panose="020F0502020204030204" pitchFamily="34" charset="0"/>
              <a:cs typeface="Calibri" panose="020F0502020204030204" pitchFamily="34" charset="0"/>
            </a:endParaRPr>
          </a:p>
        </p:txBody>
      </p:sp>
      <p:sp>
        <p:nvSpPr>
          <p:cNvPr id="12" name="CuadroTexto 11"/>
          <p:cNvSpPr txBox="1"/>
          <p:nvPr/>
        </p:nvSpPr>
        <p:spPr>
          <a:xfrm>
            <a:off x="620757" y="2016125"/>
            <a:ext cx="7812043" cy="1600436"/>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tabLst>
                <a:tab pos="347663" algn="l"/>
              </a:tabLst>
            </a:pPr>
            <a:r>
              <a:rPr lang="es-ES_tradn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#asignar un valor a una palabra reservada</a:t>
            </a:r>
          </a:p>
          <a:p>
            <a:pPr>
              <a:tabLst>
                <a:tab pos="347663" algn="l"/>
              </a:tabLst>
            </a:pPr>
            <a:r>
              <a:rPr lang="es-ES_tradnl" sz="1400" dirty="0">
                <a:solidFill>
                  <a:srgbClr val="00006D"/>
                </a:solidFill>
                <a:latin typeface="Menlo" panose="020B0609030804020204" pitchFamily="49" charset="0"/>
                <a:ea typeface="Menlo" panose="020B0609030804020204" pitchFamily="49" charset="0"/>
                <a:cs typeface="Menlo" panose="020B0609030804020204" pitchFamily="49" charset="0"/>
              </a:rPr>
              <a:t>x</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 </a:t>
            </a:r>
            <a:r>
              <a:rPr lang="es-ES_tradnl" sz="1400" dirty="0">
                <a:solidFill>
                  <a:srgbClr val="137646"/>
                </a:solidFill>
                <a:latin typeface="Menlo" panose="020B0609030804020204" pitchFamily="49" charset="0"/>
                <a:ea typeface="Menlo" panose="020B0609030804020204" pitchFamily="49" charset="0"/>
                <a:cs typeface="Menlo" panose="020B0609030804020204" pitchFamily="49" charset="0"/>
              </a:rPr>
              <a:t>0</a:t>
            </a:r>
          </a:p>
          <a:p>
            <a:pPr>
              <a:tabLst>
                <a:tab pos="347663" algn="l"/>
              </a:tabLst>
            </a:pPr>
            <a:r>
              <a:rPr lang="es-ES_tradnl"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ES_tradnl" sz="1400" dirty="0">
                <a:solidFill>
                  <a:srgbClr val="00006D"/>
                </a:solidFill>
                <a:latin typeface="Menlo" panose="020B0609030804020204" pitchFamily="49" charset="0"/>
                <a:ea typeface="Menlo" panose="020B0609030804020204" pitchFamily="49" charset="0"/>
                <a:cs typeface="Menlo" panose="020B0609030804020204" pitchFamily="49" charset="0"/>
              </a:rPr>
              <a:t>x</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 </a:t>
            </a:r>
            <a:r>
              <a:rPr lang="es-ES_tradnl" sz="1400" dirty="0">
                <a:solidFill>
                  <a:srgbClr val="137646"/>
                </a:solidFill>
                <a:latin typeface="Menlo" panose="020B0609030804020204" pitchFamily="49" charset="0"/>
                <a:ea typeface="Menlo" panose="020B0609030804020204" pitchFamily="49" charset="0"/>
                <a:cs typeface="Menlo" panose="020B0609030804020204" pitchFamily="49" charset="0"/>
              </a:rPr>
              <a:t>0</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p>
          <a:p>
            <a:pPr>
              <a:tabLst>
                <a:tab pos="347663" algn="l"/>
              </a:tabLst>
            </a:pPr>
            <a:r>
              <a:rPr lang="es-ES_tradnl" sz="1400" dirty="0">
                <a:solidFill>
                  <a:srgbClr val="00006D"/>
                </a:solidFill>
                <a:latin typeface="Menlo" panose="020B0609030804020204" pitchFamily="49" charset="0"/>
                <a:ea typeface="Menlo" panose="020B0609030804020204" pitchFamily="49" charset="0"/>
                <a:cs typeface="Menlo" panose="020B0609030804020204" pitchFamily="49" charset="0"/>
              </a:rPr>
              <a:t>	</a:t>
            </a:r>
            <a:r>
              <a:rPr lang="es-ES_tradnl" sz="1400" dirty="0" err="1">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 (</a:t>
            </a:r>
            <a:r>
              <a:rPr lang="es-ES_tradnl" sz="1400" dirty="0">
                <a:solidFill>
                  <a:srgbClr val="900112"/>
                </a:solidFill>
                <a:latin typeface="Menlo" panose="020B0609030804020204" pitchFamily="49" charset="0"/>
                <a:ea typeface="Menlo" panose="020B0609030804020204" pitchFamily="49" charset="0"/>
                <a:cs typeface="Menlo" panose="020B0609030804020204" pitchFamily="49" charset="0"/>
              </a:rPr>
              <a:t>'El valor de x </a:t>
            </a:r>
            <a:r>
              <a:rPr lang="es-ES_tradnl" sz="1400" dirty="0" err="1">
                <a:solidFill>
                  <a:srgbClr val="900112"/>
                </a:solidFill>
                <a:latin typeface="Menlo" panose="020B0609030804020204" pitchFamily="49" charset="0"/>
                <a:ea typeface="Menlo" panose="020B0609030804020204" pitchFamily="49" charset="0"/>
                <a:cs typeface="Menlo" panose="020B0609030804020204" pitchFamily="49" charset="0"/>
              </a:rPr>
              <a:t>es:'</a:t>
            </a:r>
            <a:r>
              <a:rPr lang="es-ES_tradnl" sz="1400" dirty="0" err="1">
                <a:solidFill>
                  <a:srgbClr val="000000"/>
                </a:solidFill>
                <a:latin typeface="Menlo" panose="020B0609030804020204" pitchFamily="49" charset="0"/>
                <a:ea typeface="Menlo" panose="020B0609030804020204" pitchFamily="49" charset="0"/>
                <a:cs typeface="Menlo" panose="020B0609030804020204" pitchFamily="49" charset="0"/>
              </a:rPr>
              <a:t>,</a:t>
            </a:r>
            <a:r>
              <a:rPr lang="es-ES_tradnl" sz="1400" dirty="0" err="1">
                <a:solidFill>
                  <a:srgbClr val="00006D"/>
                </a:solidFill>
                <a:latin typeface="Menlo" panose="020B0609030804020204" pitchFamily="49" charset="0"/>
                <a:ea typeface="Menlo" panose="020B0609030804020204" pitchFamily="49" charset="0"/>
                <a:cs typeface="Menlo" panose="020B0609030804020204" pitchFamily="49" charset="0"/>
              </a:rPr>
              <a:t>x</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p>
          <a:p>
            <a:pPr>
              <a:tabLst>
                <a:tab pos="347663" algn="l"/>
              </a:tabLst>
            </a:pPr>
            <a:r>
              <a:rPr lang="es-ES_tradnl" sz="1400" dirty="0" err="1">
                <a:solidFill>
                  <a:srgbClr val="9D00D2"/>
                </a:solidFill>
                <a:latin typeface="Menlo" panose="020B0609030804020204" pitchFamily="49" charset="0"/>
                <a:ea typeface="Menlo" panose="020B0609030804020204" pitchFamily="49" charset="0"/>
                <a:cs typeface="Menlo" panose="020B0609030804020204" pitchFamily="49" charset="0"/>
              </a:rPr>
              <a:t>else</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p>
          <a:p>
            <a:pPr>
              <a:tabLst>
                <a:tab pos="347663" algn="l"/>
              </a:tabLst>
            </a:pP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ES_tradnl" sz="1400" dirty="0" err="1">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ES_tradnl" sz="1400" dirty="0">
                <a:solidFill>
                  <a:srgbClr val="00006D"/>
                </a:solidFill>
                <a:latin typeface="Menlo" panose="020B0609030804020204" pitchFamily="49" charset="0"/>
                <a:ea typeface="Menlo" panose="020B0609030804020204" pitchFamily="49" charset="0"/>
                <a:cs typeface="Menlo" panose="020B0609030804020204" pitchFamily="49" charset="0"/>
              </a:rPr>
              <a:t>x</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a:tabLst>
                <a:tab pos="347663" algn="l"/>
              </a:tabLst>
            </a:pPr>
            <a:r>
              <a:rPr lang="es-ES_tradnl" sz="1400" dirty="0" err="1">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ES_tradnl" sz="1400" dirty="0">
                <a:solidFill>
                  <a:srgbClr val="900112"/>
                </a:solidFill>
                <a:latin typeface="Menlo" panose="020B0609030804020204" pitchFamily="49" charset="0"/>
                <a:ea typeface="Menlo" panose="020B0609030804020204" pitchFamily="49" charset="0"/>
                <a:cs typeface="Menlo" panose="020B0609030804020204" pitchFamily="49" charset="0"/>
              </a:rPr>
              <a:t>'termino del programa'</a:t>
            </a:r>
            <a:r>
              <a:rPr lang="es-ES_tradnl" sz="1400" dirty="0">
                <a:solidFill>
                  <a:srgbClr val="000000"/>
                </a:solidFill>
                <a:latin typeface="Menlo" panose="020B0609030804020204" pitchFamily="49" charset="0"/>
                <a:ea typeface="Menlo" panose="020B0609030804020204" pitchFamily="49" charset="0"/>
                <a:cs typeface="Menlo" panose="020B0609030804020204" pitchFamily="49" charset="0"/>
              </a:rPr>
              <a:t>)</a:t>
            </a:r>
            <a:endParaRPr lang="en-US" sz="1400" dirty="0">
              <a:latin typeface="Menlo" panose="020B0609030804020204" pitchFamily="49" charset="0"/>
              <a:ea typeface="Menlo" panose="020B0609030804020204" pitchFamily="49" charset="0"/>
              <a:cs typeface="Menlo" panose="020B0609030804020204" pitchFamily="49" charset="0"/>
            </a:endParaRPr>
          </a:p>
        </p:txBody>
      </p:sp>
      <p:sp>
        <p:nvSpPr>
          <p:cNvPr id="21" name="CuadroTexto 20"/>
          <p:cNvSpPr txBox="1"/>
          <p:nvPr/>
        </p:nvSpPr>
        <p:spPr>
          <a:xfrm>
            <a:off x="620757" y="3666954"/>
            <a:ext cx="7508577" cy="1169549"/>
          </a:xfrm>
          <a:prstGeom prst="rect">
            <a:avLst/>
          </a:prstGeom>
          <a:noFill/>
          <a:ln w="12700"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a:latin typeface="Consolas"/>
                <a:cs typeface="Consolas"/>
              </a:rPr>
              <a:t> Traceback (most recent call last):</a:t>
            </a:r>
          </a:p>
          <a:p>
            <a:r>
              <a:rPr lang="en-US" sz="1400" dirty="0">
                <a:latin typeface="Consolas"/>
                <a:cs typeface="Consolas"/>
              </a:rPr>
              <a:t> File ·</a:t>
            </a:r>
            <a:r>
              <a:rPr lang="en-US" sz="1400" dirty="0" err="1">
                <a:latin typeface="Consolas"/>
                <a:cs typeface="Consolas"/>
              </a:rPr>
              <a:t>main.py</a:t>
            </a:r>
            <a:r>
              <a:rPr lang="en-US" sz="1400" dirty="0">
                <a:latin typeface="Consolas"/>
                <a:cs typeface="Consolas"/>
              </a:rPr>
              <a:t>", line 8, in &lt;module&gt;</a:t>
            </a:r>
          </a:p>
          <a:p>
            <a:r>
              <a:rPr lang="en-US" sz="1400" dirty="0">
                <a:latin typeface="Consolas"/>
                <a:cs typeface="Consolas"/>
              </a:rPr>
              <a:t>    print('</a:t>
            </a:r>
            <a:r>
              <a:rPr lang="en-US" sz="1400" dirty="0" err="1">
                <a:latin typeface="Consolas"/>
                <a:cs typeface="Consolas"/>
              </a:rPr>
              <a:t>termino</a:t>
            </a:r>
            <a:r>
              <a:rPr lang="en-US" sz="1400" dirty="0">
                <a:latin typeface="Consolas"/>
                <a:cs typeface="Consolas"/>
              </a:rPr>
              <a:t> del </a:t>
            </a:r>
            <a:r>
              <a:rPr lang="en-US" sz="1400" dirty="0" err="1">
                <a:latin typeface="Consolas"/>
                <a:cs typeface="Consolas"/>
              </a:rPr>
              <a:t>programa</a:t>
            </a:r>
            <a:r>
              <a:rPr lang="en-US" sz="1400" dirty="0">
                <a:latin typeface="Consolas"/>
                <a:cs typeface="Consolas"/>
              </a:rPr>
              <a:t>')</a:t>
            </a:r>
          </a:p>
          <a:p>
            <a:endParaRPr lang="en-US" sz="1400" dirty="0">
              <a:latin typeface="Consolas"/>
              <a:cs typeface="Consolas"/>
            </a:endParaRPr>
          </a:p>
          <a:p>
            <a:r>
              <a:rPr lang="en-US" sz="1400" dirty="0" err="1">
                <a:latin typeface="Consolas"/>
                <a:cs typeface="Consolas"/>
              </a:rPr>
              <a:t>TypeError</a:t>
            </a:r>
            <a:r>
              <a:rPr lang="en-US" sz="1400" dirty="0">
                <a:latin typeface="Consolas"/>
                <a:cs typeface="Consolas"/>
              </a:rPr>
              <a:t>: 'tuple' object is not callable</a:t>
            </a:r>
            <a:endParaRPr lang="es-ES" sz="1400" dirty="0">
              <a:latin typeface="Consolas"/>
              <a:cs typeface="Consolas"/>
            </a:endParaRPr>
          </a:p>
        </p:txBody>
      </p:sp>
      <p:grpSp>
        <p:nvGrpSpPr>
          <p:cNvPr id="18" name="Grupo 17"/>
          <p:cNvGrpSpPr/>
          <p:nvPr/>
        </p:nvGrpSpPr>
        <p:grpSpPr>
          <a:xfrm rot="5400000">
            <a:off x="7804235" y="4012601"/>
            <a:ext cx="999069" cy="307775"/>
            <a:chOff x="7438040" y="2932496"/>
            <a:chExt cx="999069" cy="307775"/>
          </a:xfrm>
        </p:grpSpPr>
        <p:sp>
          <p:nvSpPr>
            <p:cNvPr id="19" name="TextBox 6"/>
            <p:cNvSpPr txBox="1"/>
            <p:nvPr/>
          </p:nvSpPr>
          <p:spPr>
            <a:xfrm>
              <a:off x="7438040" y="2932496"/>
              <a:ext cx="999069" cy="307775"/>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r>
                <a:rPr lang="es-CL" dirty="0"/>
                <a:t>Error</a:t>
              </a:r>
              <a:endParaRPr dirty="0"/>
            </a:p>
          </p:txBody>
        </p:sp>
        <p:sp>
          <p:nvSpPr>
            <p:cNvPr id="20" name="Right Arrow 7"/>
            <p:cNvSpPr/>
            <p:nvPr/>
          </p:nvSpPr>
          <p:spPr>
            <a:xfrm rot="5400000">
              <a:off x="8178668" y="3016143"/>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p>
          </p:txBody>
        </p:sp>
      </p:grpSp>
      <p:sp>
        <p:nvSpPr>
          <p:cNvPr id="22" name="TextBox 6"/>
          <p:cNvSpPr txBox="1"/>
          <p:nvPr/>
        </p:nvSpPr>
        <p:spPr>
          <a:xfrm>
            <a:off x="617538" y="4964812"/>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23" name="CuadroTexto 22"/>
          <p:cNvSpPr txBox="1"/>
          <p:nvPr/>
        </p:nvSpPr>
        <p:spPr>
          <a:xfrm>
            <a:off x="617538" y="5225636"/>
            <a:ext cx="8194498" cy="584775"/>
          </a:xfrm>
          <a:prstGeom prst="rect">
            <a:avLst/>
          </a:prstGeom>
          <a:solidFill>
            <a:schemeClr val="accent2">
              <a:lumMod val="20000"/>
              <a:lumOff val="80000"/>
            </a:schemeClr>
          </a:solidFill>
        </p:spPr>
        <p:txBody>
          <a:bodyPr wrap="square" rtlCol="0">
            <a:spAutoFit/>
          </a:bodyPr>
          <a:lstStyle/>
          <a:p>
            <a:r>
              <a:rPr lang="es-CL" sz="1600" dirty="0">
                <a:latin typeface="Calibri" panose="020F0502020204030204" pitchFamily="34" charset="0"/>
                <a:cs typeface="Calibri" panose="020F0502020204030204" pitchFamily="34" charset="0"/>
              </a:rPr>
              <a:t>La palabras reservadas no deben ser modificadas (asignarle un valor) ,ya que al hacerlo, cambia su funcionalidad dentro del programa. </a:t>
            </a:r>
          </a:p>
        </p:txBody>
      </p:sp>
      <p:sp>
        <p:nvSpPr>
          <p:cNvPr id="24" name="TextBox 6"/>
          <p:cNvSpPr txBox="1"/>
          <p:nvPr/>
        </p:nvSpPr>
        <p:spPr>
          <a:xfrm>
            <a:off x="617538" y="5878557"/>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25" name="CuadroTexto 24"/>
          <p:cNvSpPr txBox="1"/>
          <p:nvPr/>
        </p:nvSpPr>
        <p:spPr>
          <a:xfrm>
            <a:off x="617538" y="6140167"/>
            <a:ext cx="8194498" cy="338554"/>
          </a:xfrm>
          <a:prstGeom prst="rect">
            <a:avLst/>
          </a:prstGeom>
          <a:solidFill>
            <a:schemeClr val="accent2">
              <a:lumMod val="20000"/>
              <a:lumOff val="80000"/>
            </a:schemeClr>
          </a:solidFill>
        </p:spPr>
        <p:txBody>
          <a:bodyPr wrap="square" rtlCol="0">
            <a:spAutoFit/>
          </a:bodyPr>
          <a:lstStyle/>
          <a:p>
            <a:pPr marL="342900" indent="-342900">
              <a:buAutoNum type="arabicPeriod"/>
            </a:pPr>
            <a:r>
              <a:rPr lang="es-ES_tradnl" sz="1600" dirty="0">
                <a:latin typeface="Calibri" panose="020F0502020204030204" pitchFamily="34" charset="0"/>
              </a:rPr>
              <a:t>No asignar un valor a una palabra reservada</a:t>
            </a:r>
            <a:endParaRPr lang="es-CL" sz="1400" dirty="0">
              <a:solidFill>
                <a:schemeClr val="tx1"/>
              </a:solidFill>
              <a:latin typeface="Calibri" panose="020F0502020204030204" pitchFamily="34" charset="0"/>
              <a:cs typeface="Consolas" panose="020B0609020204030204" pitchFamily="49" charset="0"/>
            </a:endParaRPr>
          </a:p>
        </p:txBody>
      </p:sp>
      <p:grpSp>
        <p:nvGrpSpPr>
          <p:cNvPr id="26" name="Group 22"/>
          <p:cNvGrpSpPr/>
          <p:nvPr/>
        </p:nvGrpSpPr>
        <p:grpSpPr>
          <a:xfrm rot="5400000">
            <a:off x="7805157" y="1385458"/>
            <a:ext cx="261608" cy="999069"/>
            <a:chOff x="-175000" y="-643753"/>
            <a:chExt cx="261607" cy="999068"/>
          </a:xfrm>
        </p:grpSpPr>
        <p:sp>
          <p:nvSpPr>
            <p:cNvPr id="27"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8"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9" name="Marcador de pie de página 8">
            <a:extLst>
              <a:ext uri="{FF2B5EF4-FFF2-40B4-BE49-F238E27FC236}">
                <a16:creationId xmlns:a16="http://schemas.microsoft.com/office/drawing/2014/main" id="{41354CCC-6A0E-2E2F-135C-B76203AA5C2B}"/>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353745963"/>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BCE19944-B031-5F32-5513-475FAAE35D12}"/>
              </a:ext>
            </a:extLst>
          </p:cNvPr>
          <p:cNvSpPr>
            <a:spLocks noGrp="1"/>
          </p:cNvSpPr>
          <p:nvPr>
            <p:ph type="sldNum" sz="quarter" idx="4294967295"/>
          </p:nvPr>
        </p:nvSpPr>
        <p:spPr>
          <a:xfrm>
            <a:off x="8739188" y="6678613"/>
            <a:ext cx="404812" cy="179387"/>
          </a:xfrm>
        </p:spPr>
        <p:txBody>
          <a:bodyPr/>
          <a:lstStyle/>
          <a:p>
            <a:fld id="{86CB4B4D-7CA3-9044-876B-883B54F8677D}" type="slidenum">
              <a:rPr lang="es-CL" smtClean="0"/>
              <a:t>47</a:t>
            </a:fld>
            <a:endParaRPr lang="es-CL"/>
          </a:p>
        </p:txBody>
      </p:sp>
      <p:pic>
        <p:nvPicPr>
          <p:cNvPr id="6" name="Imagen 5">
            <a:extLst>
              <a:ext uri="{FF2B5EF4-FFF2-40B4-BE49-F238E27FC236}">
                <a16:creationId xmlns:a16="http://schemas.microsoft.com/office/drawing/2014/main" id="{54F7AF45-0F47-02DF-6CA5-CB195E3CB681}"/>
              </a:ext>
            </a:extLst>
          </p:cNvPr>
          <p:cNvPicPr>
            <a:picLocks noChangeAspect="1"/>
          </p:cNvPicPr>
          <p:nvPr/>
        </p:nvPicPr>
        <p:blipFill>
          <a:blip r:embed="rId2"/>
          <a:stretch>
            <a:fillRect/>
          </a:stretch>
        </p:blipFill>
        <p:spPr>
          <a:xfrm>
            <a:off x="2349500" y="57150"/>
            <a:ext cx="4445000" cy="6743700"/>
          </a:xfrm>
          <a:prstGeom prst="rect">
            <a:avLst/>
          </a:prstGeom>
        </p:spPr>
      </p:pic>
    </p:spTree>
    <p:extLst>
      <p:ext uri="{BB962C8B-B14F-4D97-AF65-F5344CB8AC3E}">
        <p14:creationId xmlns:p14="http://schemas.microsoft.com/office/powerpoint/2010/main" val="42704821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541955F0-99D9-F347-BF71-64BCAFF6C57B}"/>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48</a:t>
            </a:fld>
            <a:endParaRPr lang="es-CL"/>
          </a:p>
        </p:txBody>
      </p:sp>
      <p:sp>
        <p:nvSpPr>
          <p:cNvPr id="2" name="Título 1"/>
          <p:cNvSpPr>
            <a:spLocks noGrp="1"/>
          </p:cNvSpPr>
          <p:nvPr>
            <p:ph type="title"/>
          </p:nvPr>
        </p:nvSpPr>
        <p:spPr>
          <a:xfrm>
            <a:off x="-1" y="0"/>
            <a:ext cx="6612680" cy="688975"/>
          </a:xfrm>
        </p:spPr>
        <p:txBody>
          <a:bodyPr/>
          <a:lstStyle/>
          <a:p>
            <a:r>
              <a:rPr lang="es-CL" dirty="0"/>
              <a:t>Errores Lógicos</a:t>
            </a:r>
            <a:endParaRPr lang="en-US" dirty="0"/>
          </a:p>
        </p:txBody>
      </p:sp>
      <p:sp>
        <p:nvSpPr>
          <p:cNvPr id="3" name="Marcador de texto 2"/>
          <p:cNvSpPr>
            <a:spLocks noGrp="1"/>
          </p:cNvSpPr>
          <p:nvPr>
            <p:ph type="body" idx="4294967295"/>
          </p:nvPr>
        </p:nvSpPr>
        <p:spPr>
          <a:xfrm>
            <a:off x="4127500" y="2786063"/>
            <a:ext cx="5016500" cy="1939925"/>
          </a:xfrm>
        </p:spPr>
        <p:txBody>
          <a:bodyPr lIns="45719" tIns="45719" rIns="45719" bIns="45719" anchor="t">
            <a:normAutofit/>
          </a:bodyPr>
          <a:lstStyle/>
          <a:p>
            <a:pPr marL="0" indent="0">
              <a:buNone/>
            </a:pPr>
            <a:endParaRPr lang="es-CL" dirty="0"/>
          </a:p>
          <a:p>
            <a:endParaRPr lang="es-CL" dirty="0"/>
          </a:p>
          <a:p>
            <a:pPr marL="800692" lvl="1" indent="-342900">
              <a:buAutoNum type="arabicPeriod"/>
            </a:pPr>
            <a:r>
              <a:rPr lang="es-CL" dirty="0"/>
              <a:t>Condición mal definida (en </a:t>
            </a:r>
            <a:r>
              <a:rPr lang="es-CL" dirty="0" err="1"/>
              <a:t>if</a:t>
            </a:r>
            <a:r>
              <a:rPr lang="es-CL" dirty="0"/>
              <a:t> o en </a:t>
            </a:r>
            <a:r>
              <a:rPr lang="es-CL" dirty="0" err="1"/>
              <a:t>while</a:t>
            </a:r>
            <a:r>
              <a:rPr lang="es-CL" dirty="0"/>
              <a:t>)</a:t>
            </a:r>
          </a:p>
          <a:p>
            <a:pPr marL="800692" lvl="1" indent="-342900">
              <a:buFont typeface="+mj-lt"/>
              <a:buAutoNum type="arabicPeriod"/>
            </a:pPr>
            <a:r>
              <a:rPr lang="es-CL" dirty="0"/>
              <a:t>Variable mal actualizada</a:t>
            </a:r>
          </a:p>
          <a:p>
            <a:pPr marL="800692" lvl="1" indent="-342900">
              <a:buAutoNum type="arabicPeriod"/>
            </a:pPr>
            <a:r>
              <a:rPr lang="es-CL" dirty="0"/>
              <a:t>Instrucción mal posicionada</a:t>
            </a:r>
          </a:p>
          <a:p>
            <a:pPr marL="0" indent="0">
              <a:buNone/>
            </a:pPr>
            <a:endParaRPr lang="es-CL" dirty="0"/>
          </a:p>
        </p:txBody>
      </p:sp>
      <p:pic>
        <p:nvPicPr>
          <p:cNvPr id="4" name="Picture 4" descr="nesta_unit05_c01.eps.png">
            <a:extLst>
              <a:ext uri="{FF2B5EF4-FFF2-40B4-BE49-F238E27FC236}">
                <a16:creationId xmlns:a16="http://schemas.microsoft.com/office/drawing/2014/main" id="{22F7A02C-F1E9-5945-B9CE-A76F8C8FBBA3}"/>
              </a:ext>
            </a:extLst>
          </p:cNvPr>
          <p:cNvPicPr>
            <a:picLocks noChangeAspect="1"/>
          </p:cNvPicPr>
          <p:nvPr/>
        </p:nvPicPr>
        <p:blipFill rotWithShape="1">
          <a:blip r:embed="rId2">
            <a:extLst>
              <a:ext uri="{28A0092B-C50C-407E-A947-70E740481C1C}">
                <a14:useLocalDpi xmlns:a14="http://schemas.microsoft.com/office/drawing/2010/main" val="0"/>
              </a:ext>
            </a:extLst>
          </a:blip>
          <a:srcRect t="39123"/>
          <a:stretch/>
        </p:blipFill>
        <p:spPr>
          <a:xfrm>
            <a:off x="1384185" y="3105600"/>
            <a:ext cx="2365772" cy="1759214"/>
          </a:xfrm>
          <a:prstGeom prst="rect">
            <a:avLst/>
          </a:prstGeom>
        </p:spPr>
      </p:pic>
      <p:sp>
        <p:nvSpPr>
          <p:cNvPr id="5" name="Llamada rectangular redondeada 4">
            <a:extLst>
              <a:ext uri="{FF2B5EF4-FFF2-40B4-BE49-F238E27FC236}">
                <a16:creationId xmlns:a16="http://schemas.microsoft.com/office/drawing/2014/main" id="{CBE24EF6-B9CC-454A-B544-C6C58D7C8F09}"/>
              </a:ext>
            </a:extLst>
          </p:cNvPr>
          <p:cNvSpPr/>
          <p:nvPr/>
        </p:nvSpPr>
        <p:spPr>
          <a:xfrm>
            <a:off x="611188" y="2112067"/>
            <a:ext cx="3166289" cy="715087"/>
          </a:xfrm>
          <a:prstGeom prst="wedgeRoundRectCallout">
            <a:avLst>
              <a:gd name="adj1" fmla="val -711"/>
              <a:gd name="adj2" fmla="val 128289"/>
              <a:gd name="adj3" fmla="val 16667"/>
            </a:avLst>
          </a:prstGeom>
          <a:solidFill>
            <a:srgbClr val="FFFFFF"/>
          </a:solidFill>
          <a:ln w="25400" cap="flat">
            <a:solidFill>
              <a:srgbClr val="31B6FD"/>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fontAlgn="auto" hangingPunct="0">
              <a:spcBef>
                <a:spcPts val="0"/>
              </a:spcBef>
              <a:spcAft>
                <a:spcPts val="0"/>
              </a:spcAft>
            </a:pPr>
            <a:r>
              <a:rPr lang="es-CL" dirty="0">
                <a:latin typeface="Calibri" panose="020F0502020204030204" pitchFamily="34" charset="0"/>
                <a:cs typeface="Calibri" panose="020F0502020204030204" pitchFamily="34" charset="0"/>
              </a:rPr>
              <a:t>Ahora veremos los errores lógicos. Algunos ejemplos son:</a:t>
            </a:r>
          </a:p>
        </p:txBody>
      </p:sp>
      <p:sp>
        <p:nvSpPr>
          <p:cNvPr id="11" name="Marcador de pie de página 10">
            <a:extLst>
              <a:ext uri="{FF2B5EF4-FFF2-40B4-BE49-F238E27FC236}">
                <a16:creationId xmlns:a16="http://schemas.microsoft.com/office/drawing/2014/main" id="{7D19EBC2-C74B-BF7C-0E5B-772162BAADDB}"/>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24007233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D0DF31CD-A59D-0547-90D1-07C22C4C4A60}"/>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49</a:t>
            </a:fld>
            <a:endParaRPr lang="es-CL"/>
          </a:p>
        </p:txBody>
      </p:sp>
      <p:sp>
        <p:nvSpPr>
          <p:cNvPr id="2" name="Title 1"/>
          <p:cNvSpPr>
            <a:spLocks noGrp="1"/>
          </p:cNvSpPr>
          <p:nvPr>
            <p:ph type="title"/>
          </p:nvPr>
        </p:nvSpPr>
        <p:spPr>
          <a:xfrm>
            <a:off x="-1" y="0"/>
            <a:ext cx="6612680" cy="688975"/>
          </a:xfrm>
        </p:spPr>
        <p:txBody>
          <a:bodyPr/>
          <a:lstStyle/>
          <a:p>
            <a:r>
              <a:rPr lang="en-US" dirty="0" err="1"/>
              <a:t>Errores</a:t>
            </a:r>
            <a:r>
              <a:rPr lang="en-US" dirty="0"/>
              <a:t> </a:t>
            </a:r>
            <a:r>
              <a:rPr lang="en-US" dirty="0" err="1"/>
              <a:t>Lógicos</a:t>
            </a:r>
          </a:p>
        </p:txBody>
      </p:sp>
      <p:sp>
        <p:nvSpPr>
          <p:cNvPr id="12" name="CuadroTexto 11"/>
          <p:cNvSpPr txBox="1"/>
          <p:nvPr/>
        </p:nvSpPr>
        <p:spPr>
          <a:xfrm>
            <a:off x="606380" y="2994974"/>
            <a:ext cx="7816352" cy="1600436"/>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numero entre 2 y 5, ambos inclusive"</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x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while</a:t>
            </a:r>
            <a:r>
              <a:rPr lang="es-ES"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ES" sz="1400" dirty="0">
                <a:latin typeface="Menlo" panose="020B0609030804020204" pitchFamily="49" charset="0"/>
                <a:ea typeface="Menlo" panose="020B0609030804020204" pitchFamily="49" charset="0"/>
                <a:cs typeface="Menlo" panose="020B0609030804020204" pitchFamily="49" charset="0"/>
              </a:rPr>
              <a:t>x&lt;2 </a:t>
            </a:r>
            <a:r>
              <a:rPr lang="es-ES" sz="1400" dirty="0">
                <a:solidFill>
                  <a:srgbClr val="E800EB"/>
                </a:solidFill>
                <a:latin typeface="Menlo" panose="020B0609030804020204" pitchFamily="49" charset="0"/>
                <a:ea typeface="Menlo" panose="020B0609030804020204" pitchFamily="49" charset="0"/>
                <a:cs typeface="Menlo" panose="020B0609030804020204" pitchFamily="49" charset="0"/>
              </a:rPr>
              <a:t>and</a:t>
            </a:r>
            <a:r>
              <a:rPr lang="es-ES" sz="1400" dirty="0">
                <a:latin typeface="Menlo" panose="020B0609030804020204" pitchFamily="49" charset="0"/>
                <a:ea typeface="Menlo" panose="020B0609030804020204" pitchFamily="49" charset="0"/>
                <a:cs typeface="Menlo" panose="020B0609030804020204" pitchFamily="49" charset="0"/>
              </a:rPr>
              <a:t> x&gt;5:</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numero entre 2 y 5, ambos inclusive"</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x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p>
          <a:p>
            <a:endParaRPr lang="es-ES" sz="1400" dirty="0">
              <a:solidFill>
                <a:srgbClr val="267CF2"/>
              </a:solidFill>
              <a:latin typeface="Menlo" panose="020B0609030804020204" pitchFamily="49" charset="0"/>
              <a:ea typeface="Menlo" panose="020B0609030804020204" pitchFamily="49" charset="0"/>
              <a:cs typeface="Menlo" panose="020B0609030804020204" pitchFamily="49" charset="0"/>
            </a:endParaRPr>
          </a:p>
        </p:txBody>
      </p:sp>
      <p:sp>
        <p:nvSpPr>
          <p:cNvPr id="22" name="CuadroTexto 30">
            <a:extLst>
              <a:ext uri="{FF2B5EF4-FFF2-40B4-BE49-F238E27FC236}">
                <a16:creationId xmlns:a16="http://schemas.microsoft.com/office/drawing/2014/main" id="{71534F85-D417-4858-AA60-B392E2A5528E}"/>
              </a:ext>
            </a:extLst>
          </p:cNvPr>
          <p:cNvSpPr txBox="1"/>
          <p:nvPr/>
        </p:nvSpPr>
        <p:spPr>
          <a:xfrm>
            <a:off x="617538" y="1754188"/>
            <a:ext cx="8194498" cy="923330"/>
          </a:xfrm>
          <a:prstGeom prst="rect">
            <a:avLst/>
          </a:prstGeom>
          <a:solidFill>
            <a:schemeClr val="accent2">
              <a:lumMod val="20000"/>
              <a:lumOff val="80000"/>
            </a:schemeClr>
          </a:solidFill>
        </p:spPr>
        <p:txBody>
          <a:bodyPr wrap="square" rtlCol="0" anchor="t">
            <a:spAutoFit/>
          </a:bodyPr>
          <a:lstStyle/>
          <a:p>
            <a:r>
              <a:rPr lang="es-ES_tradnl" dirty="0">
                <a:latin typeface="Calibri" panose="020F0502020204030204" pitchFamily="34" charset="0"/>
                <a:cs typeface="Calibri" panose="020F0502020204030204" pitchFamily="34" charset="0"/>
              </a:rPr>
              <a:t>Escriba un programa en Python que solicite un número entre 2 y 5 (inclusive). Si el usuario ingresa un número fuera de este rango entonces el programa debe continuar solicitando el número hasta que sea válido.</a:t>
            </a:r>
          </a:p>
        </p:txBody>
      </p:sp>
      <p:grpSp>
        <p:nvGrpSpPr>
          <p:cNvPr id="9" name="Group 22"/>
          <p:cNvGrpSpPr/>
          <p:nvPr/>
        </p:nvGrpSpPr>
        <p:grpSpPr>
          <a:xfrm rot="5400000">
            <a:off x="7805157" y="2359125"/>
            <a:ext cx="261608" cy="999069"/>
            <a:chOff x="-175000" y="-643753"/>
            <a:chExt cx="261607" cy="999068"/>
          </a:xfrm>
        </p:grpSpPr>
        <p:sp>
          <p:nvSpPr>
            <p:cNvPr id="10"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1"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8" name="Marcador de pie de página 7">
            <a:extLst>
              <a:ext uri="{FF2B5EF4-FFF2-40B4-BE49-F238E27FC236}">
                <a16:creationId xmlns:a16="http://schemas.microsoft.com/office/drawing/2014/main" id="{9FBD6272-3037-BAC9-48AF-519AEF8AE313}"/>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035043560"/>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0AC82441-4701-D74C-9040-22D70633B278}"/>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50</a:t>
            </a:fld>
            <a:endParaRPr lang="es-CL"/>
          </a:p>
        </p:txBody>
      </p:sp>
      <p:sp>
        <p:nvSpPr>
          <p:cNvPr id="2" name="Title 1"/>
          <p:cNvSpPr>
            <a:spLocks noGrp="1"/>
          </p:cNvSpPr>
          <p:nvPr>
            <p:ph type="title"/>
          </p:nvPr>
        </p:nvSpPr>
        <p:spPr>
          <a:xfrm>
            <a:off x="-1" y="0"/>
            <a:ext cx="6612680" cy="688975"/>
          </a:xfrm>
        </p:spPr>
        <p:txBody>
          <a:bodyPr/>
          <a:lstStyle/>
          <a:p>
            <a:r>
              <a:rPr lang="en-US" dirty="0" err="1"/>
              <a:t>Errores</a:t>
            </a:r>
            <a:r>
              <a:rPr lang="en-US" dirty="0"/>
              <a:t> </a:t>
            </a:r>
            <a:r>
              <a:rPr lang="en-US" dirty="0" err="1"/>
              <a:t>Lógicos</a:t>
            </a:r>
          </a:p>
        </p:txBody>
      </p:sp>
      <p:sp>
        <p:nvSpPr>
          <p:cNvPr id="3" name="CuadroTexto 2"/>
          <p:cNvSpPr txBox="1"/>
          <p:nvPr/>
        </p:nvSpPr>
        <p:spPr>
          <a:xfrm>
            <a:off x="606380" y="1269549"/>
            <a:ext cx="6360187" cy="400110"/>
          </a:xfrm>
          <a:prstGeom prst="rect">
            <a:avLst/>
          </a:prstGeom>
          <a:noFill/>
        </p:spPr>
        <p:txBody>
          <a:bodyPr wrap="square" rtlCol="0" anchor="t">
            <a:spAutoFit/>
          </a:bodyPr>
          <a:lstStyle/>
          <a:p>
            <a:r>
              <a:rPr lang="es-ES" sz="2000" dirty="0">
                <a:latin typeface="Calibri" panose="020F0502020204030204" pitchFamily="34" charset="0"/>
                <a:cs typeface="Calibri" panose="020F0502020204030204" pitchFamily="34" charset="0"/>
              </a:rPr>
              <a:t>1. </a:t>
            </a:r>
            <a:r>
              <a:rPr lang="es-CL" sz="2000" dirty="0">
                <a:latin typeface="Calibri" panose="020F0502020204030204" pitchFamily="34" charset="0"/>
                <a:cs typeface="Calibri" panose="020F0502020204030204" pitchFamily="34" charset="0"/>
              </a:rPr>
              <a:t>Condición mal planteada (en </a:t>
            </a:r>
            <a:r>
              <a:rPr lang="es-CL" sz="2000" dirty="0" err="1">
                <a:latin typeface="Calibri" panose="020F0502020204030204" pitchFamily="34" charset="0"/>
                <a:cs typeface="Calibri" panose="020F0502020204030204" pitchFamily="34" charset="0"/>
              </a:rPr>
              <a:t>if</a:t>
            </a:r>
            <a:r>
              <a:rPr lang="es-CL" sz="2000" dirty="0">
                <a:latin typeface="Calibri" panose="020F0502020204030204" pitchFamily="34" charset="0"/>
                <a:cs typeface="Calibri" panose="020F0502020204030204" pitchFamily="34" charset="0"/>
              </a:rPr>
              <a:t> o </a:t>
            </a:r>
            <a:r>
              <a:rPr lang="es-CL" sz="2000" dirty="0" err="1">
                <a:latin typeface="Calibri" panose="020F0502020204030204" pitchFamily="34" charset="0"/>
                <a:cs typeface="Calibri" panose="020F0502020204030204" pitchFamily="34" charset="0"/>
              </a:rPr>
              <a:t>while</a:t>
            </a:r>
            <a:r>
              <a:rPr lang="es-CL" sz="2000" dirty="0">
                <a:latin typeface="Calibri" panose="020F0502020204030204" pitchFamily="34" charset="0"/>
                <a:cs typeface="Calibri" panose="020F0502020204030204" pitchFamily="34" charset="0"/>
              </a:rPr>
              <a:t>)</a:t>
            </a:r>
            <a:endParaRPr lang="es-ES" sz="2000" dirty="0">
              <a:latin typeface="Calibri" panose="020F0502020204030204" pitchFamily="34" charset="0"/>
              <a:cs typeface="Calibri" panose="020F0502020204030204" pitchFamily="34" charset="0"/>
            </a:endParaRPr>
          </a:p>
        </p:txBody>
      </p:sp>
      <p:sp>
        <p:nvSpPr>
          <p:cNvPr id="12" name="CuadroTexto 11"/>
          <p:cNvSpPr txBox="1"/>
          <p:nvPr/>
        </p:nvSpPr>
        <p:spPr>
          <a:xfrm>
            <a:off x="617538" y="2994975"/>
            <a:ext cx="7816352" cy="1600436"/>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ES_tradn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condición mal planteada</a:t>
            </a:r>
            <a:endPar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numero entre 2 y 5, ambos inclusive"</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x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while</a:t>
            </a:r>
            <a:r>
              <a:rPr lang="es-ES"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ES" sz="1400" dirty="0">
                <a:latin typeface="Menlo" panose="020B0609030804020204" pitchFamily="49" charset="0"/>
                <a:ea typeface="Menlo" panose="020B0609030804020204" pitchFamily="49" charset="0"/>
                <a:cs typeface="Menlo" panose="020B0609030804020204" pitchFamily="49" charset="0"/>
              </a:rPr>
              <a:t>x&lt;2 </a:t>
            </a:r>
            <a:r>
              <a:rPr lang="es-ES" sz="1400" dirty="0">
                <a:solidFill>
                  <a:srgbClr val="E800EB"/>
                </a:solidFill>
                <a:latin typeface="Menlo" panose="020B0609030804020204" pitchFamily="49" charset="0"/>
                <a:ea typeface="Menlo" panose="020B0609030804020204" pitchFamily="49" charset="0"/>
                <a:cs typeface="Menlo" panose="020B0609030804020204" pitchFamily="49" charset="0"/>
              </a:rPr>
              <a:t>and</a:t>
            </a:r>
            <a:r>
              <a:rPr lang="es-ES" sz="1400" dirty="0">
                <a:latin typeface="Menlo" panose="020B0609030804020204" pitchFamily="49" charset="0"/>
                <a:ea typeface="Menlo" panose="020B0609030804020204" pitchFamily="49" charset="0"/>
                <a:cs typeface="Menlo" panose="020B0609030804020204" pitchFamily="49" charset="0"/>
              </a:rPr>
              <a:t> x&gt;5:</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numero entre 2 y 5, ambos inclusive"</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x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p>
          <a:p>
            <a:endParaRPr lang="es-ES" sz="1400" dirty="0">
              <a:solidFill>
                <a:srgbClr val="267CF2"/>
              </a:solidFill>
              <a:latin typeface="Menlo" panose="020B0609030804020204" pitchFamily="49" charset="0"/>
              <a:ea typeface="Menlo" panose="020B0609030804020204" pitchFamily="49" charset="0"/>
              <a:cs typeface="Menlo" panose="020B0609030804020204" pitchFamily="49" charset="0"/>
            </a:endParaRPr>
          </a:p>
        </p:txBody>
      </p:sp>
      <p:sp>
        <p:nvSpPr>
          <p:cNvPr id="30" name="TextBox 6"/>
          <p:cNvSpPr txBox="1"/>
          <p:nvPr/>
        </p:nvSpPr>
        <p:spPr>
          <a:xfrm>
            <a:off x="617538" y="4716433"/>
            <a:ext cx="1497626" cy="287771"/>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17538" y="4961098"/>
            <a:ext cx="8194498" cy="643253"/>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En este caso el programador está verificando que el número ingresado por el usuario no sea menor de 2 ni mayor de 5....¡¡al mismo tiempo!! Eso no puede ocurrir, ¿cierto?</a:t>
            </a:r>
          </a:p>
        </p:txBody>
      </p:sp>
      <p:sp>
        <p:nvSpPr>
          <p:cNvPr id="32" name="TextBox 6"/>
          <p:cNvSpPr txBox="1"/>
          <p:nvPr/>
        </p:nvSpPr>
        <p:spPr>
          <a:xfrm>
            <a:off x="617538" y="5649490"/>
            <a:ext cx="1497626" cy="287771"/>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17538" y="5894941"/>
            <a:ext cx="8194498" cy="643253"/>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La solución correcta es que verifique si el número ingresado es menor a 2 </a:t>
            </a:r>
            <a:r>
              <a:rPr lang="es-ES_tradnl" sz="1600" dirty="0">
                <a:solidFill>
                  <a:srgbClr val="E800EB"/>
                </a:solidFill>
                <a:latin typeface="Calibri" panose="020F0502020204030204" pitchFamily="34" charset="0"/>
                <a:cs typeface="Calibri" panose="020F0502020204030204" pitchFamily="34" charset="0"/>
              </a:rPr>
              <a:t>o</a:t>
            </a:r>
            <a:r>
              <a:rPr lang="es-ES_tradnl" sz="1600" dirty="0">
                <a:latin typeface="Calibri" panose="020F0502020204030204" pitchFamily="34" charset="0"/>
                <a:cs typeface="Calibri" panose="020F0502020204030204" pitchFamily="34" charset="0"/>
              </a:rPr>
              <a:t> mayor a 5:</a:t>
            </a:r>
          </a:p>
          <a:p>
            <a:r>
              <a:rPr lang="es-ES_tradnl" sz="1600" dirty="0" err="1">
                <a:latin typeface="Calibri" panose="020F0502020204030204" pitchFamily="34" charset="0"/>
                <a:cs typeface="Calibri" panose="020F0502020204030204" pitchFamily="34" charset="0"/>
              </a:rPr>
              <a:t>while</a:t>
            </a:r>
            <a:r>
              <a:rPr lang="es-ES_tradnl" sz="1600" dirty="0">
                <a:latin typeface="Calibri" panose="020F0502020204030204" pitchFamily="34" charset="0"/>
                <a:cs typeface="Calibri" panose="020F0502020204030204" pitchFamily="34" charset="0"/>
              </a:rPr>
              <a:t>(x&lt;2 </a:t>
            </a:r>
            <a:r>
              <a:rPr lang="es-ES_tradnl" sz="1600" dirty="0" err="1">
                <a:latin typeface="Calibri" panose="020F0502020204030204" pitchFamily="34" charset="0"/>
                <a:cs typeface="Calibri" panose="020F0502020204030204" pitchFamily="34" charset="0"/>
              </a:rPr>
              <a:t>or</a:t>
            </a:r>
            <a:r>
              <a:rPr lang="es-ES_tradnl" sz="1600" dirty="0">
                <a:latin typeface="Calibri" panose="020F0502020204030204" pitchFamily="34" charset="0"/>
                <a:cs typeface="Calibri" panose="020F0502020204030204" pitchFamily="34" charset="0"/>
              </a:rPr>
              <a:t> x&gt;5):</a:t>
            </a:r>
          </a:p>
        </p:txBody>
      </p:sp>
      <p:sp>
        <p:nvSpPr>
          <p:cNvPr id="22" name="CuadroTexto 30">
            <a:extLst>
              <a:ext uri="{FF2B5EF4-FFF2-40B4-BE49-F238E27FC236}">
                <a16:creationId xmlns:a16="http://schemas.microsoft.com/office/drawing/2014/main" id="{71534F85-D417-4858-AA60-B392E2A5528E}"/>
              </a:ext>
            </a:extLst>
          </p:cNvPr>
          <p:cNvSpPr txBox="1"/>
          <p:nvPr/>
        </p:nvSpPr>
        <p:spPr>
          <a:xfrm>
            <a:off x="617538" y="1754188"/>
            <a:ext cx="8194498" cy="830997"/>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Escriba un programa en Python que solicite un número entre 2 y 5 (inclusive). Si el usuario ingresa un número fuera de este rango entonces el programa debe continuar solicitando el número hasta que sea válido.</a:t>
            </a:r>
          </a:p>
        </p:txBody>
      </p:sp>
      <p:grpSp>
        <p:nvGrpSpPr>
          <p:cNvPr id="14" name="Group 22"/>
          <p:cNvGrpSpPr/>
          <p:nvPr/>
        </p:nvGrpSpPr>
        <p:grpSpPr>
          <a:xfrm rot="5400000">
            <a:off x="7805157" y="2359125"/>
            <a:ext cx="261608" cy="999069"/>
            <a:chOff x="-175000" y="-643753"/>
            <a:chExt cx="261607" cy="999068"/>
          </a:xfrm>
        </p:grpSpPr>
        <p:sp>
          <p:nvSpPr>
            <p:cNvPr id="18"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9"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9" name="Marcador de pie de página 8">
            <a:extLst>
              <a:ext uri="{FF2B5EF4-FFF2-40B4-BE49-F238E27FC236}">
                <a16:creationId xmlns:a16="http://schemas.microsoft.com/office/drawing/2014/main" id="{67D6F1A3-F7E0-52F0-C1A9-CD3F44E43B67}"/>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454401521"/>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3E858884-B53F-B349-8195-7472A5A5B67C}"/>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51</a:t>
            </a:fld>
            <a:endParaRPr lang="es-CL"/>
          </a:p>
        </p:txBody>
      </p:sp>
      <p:sp>
        <p:nvSpPr>
          <p:cNvPr id="2" name="Title 1"/>
          <p:cNvSpPr>
            <a:spLocks noGrp="1"/>
          </p:cNvSpPr>
          <p:nvPr>
            <p:ph type="title"/>
          </p:nvPr>
        </p:nvSpPr>
        <p:spPr>
          <a:xfrm>
            <a:off x="-1" y="0"/>
            <a:ext cx="6612680" cy="688975"/>
          </a:xfrm>
        </p:spPr>
        <p:txBody>
          <a:bodyPr/>
          <a:lstStyle/>
          <a:p>
            <a:r>
              <a:rPr lang="en-US" dirty="0" err="1"/>
              <a:t>Errores</a:t>
            </a:r>
            <a:r>
              <a:rPr lang="en-US" dirty="0"/>
              <a:t> </a:t>
            </a:r>
            <a:r>
              <a:rPr lang="en-US" dirty="0" err="1"/>
              <a:t>Lógicos</a:t>
            </a:r>
          </a:p>
        </p:txBody>
      </p:sp>
      <p:sp>
        <p:nvSpPr>
          <p:cNvPr id="12" name="CuadroTexto 11"/>
          <p:cNvSpPr txBox="1"/>
          <p:nvPr/>
        </p:nvSpPr>
        <p:spPr>
          <a:xfrm>
            <a:off x="617538" y="2842895"/>
            <a:ext cx="7816352" cy="2031323"/>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la cantidad de números naturales"</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N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suma = 0</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i = 1</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881A87"/>
                </a:solidFill>
                <a:latin typeface="Menlo" panose="020B0609030804020204" pitchFamily="49" charset="0"/>
                <a:ea typeface="Menlo" panose="020B0609030804020204" pitchFamily="49" charset="0"/>
                <a:cs typeface="Menlo" panose="020B0609030804020204" pitchFamily="49" charset="0"/>
              </a:rPr>
              <a:t>while</a:t>
            </a:r>
            <a:r>
              <a:rPr lang="es-ES" sz="1400" dirty="0">
                <a:solidFill>
                  <a:srgbClr val="881A87"/>
                </a:solidFill>
                <a:latin typeface="Menlo" panose="020B0609030804020204" pitchFamily="49" charset="0"/>
                <a:ea typeface="Menlo" panose="020B0609030804020204" pitchFamily="49" charset="0"/>
                <a:cs typeface="Menlo" panose="020B0609030804020204" pitchFamily="49" charset="0"/>
              </a:rPr>
              <a:t> </a:t>
            </a:r>
            <a:r>
              <a:rPr lang="es-ES" sz="1400" dirty="0">
                <a:latin typeface="Menlo" panose="020B0609030804020204" pitchFamily="49" charset="0"/>
                <a:ea typeface="Menlo" panose="020B0609030804020204" pitchFamily="49" charset="0"/>
                <a:cs typeface="Menlo" panose="020B0609030804020204" pitchFamily="49" charset="0"/>
              </a:rPr>
              <a:t>i&lt;=N: </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suma = i   </a:t>
            </a:r>
          </a:p>
          <a:p>
            <a:r>
              <a:rPr lang="es-ES" sz="1400" dirty="0">
                <a:latin typeface="Menlo" panose="020B0609030804020204" pitchFamily="49" charset="0"/>
                <a:ea typeface="Menlo" panose="020B0609030804020204" pitchFamily="49" charset="0"/>
                <a:cs typeface="Menlo" panose="020B0609030804020204" pitchFamily="49" charset="0"/>
              </a:rPr>
              <a:t>    i = i+1</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"La suma es igual a: "</a:t>
            </a:r>
            <a:r>
              <a:rPr lang="es-ES" sz="1400" dirty="0">
                <a:latin typeface="Menlo" panose="020B0609030804020204" pitchFamily="49" charset="0"/>
                <a:ea typeface="Menlo" panose="020B0609030804020204" pitchFamily="49" charset="0"/>
                <a:cs typeface="Menlo" panose="020B0609030804020204" pitchFamily="49" charset="0"/>
              </a:rPr>
              <a:t>, suma)</a:t>
            </a:r>
            <a:endParaRPr lang="es-ES_tradnl" dirty="0">
              <a:latin typeface="Menlo" panose="020B0609030804020204" pitchFamily="49" charset="0"/>
              <a:ea typeface="Menlo" panose="020B0609030804020204" pitchFamily="49" charset="0"/>
              <a:cs typeface="Menlo" panose="020B0609030804020204" pitchFamily="49" charset="0"/>
            </a:endParaRPr>
          </a:p>
        </p:txBody>
      </p:sp>
      <p:grpSp>
        <p:nvGrpSpPr>
          <p:cNvPr id="9" name="Group 22"/>
          <p:cNvGrpSpPr/>
          <p:nvPr/>
        </p:nvGrpSpPr>
        <p:grpSpPr>
          <a:xfrm rot="5400000">
            <a:off x="7805157" y="2215194"/>
            <a:ext cx="261608" cy="999069"/>
            <a:chOff x="-175000" y="-643753"/>
            <a:chExt cx="261607" cy="999068"/>
          </a:xfrm>
        </p:grpSpPr>
        <p:sp>
          <p:nvSpPr>
            <p:cNvPr id="10"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1"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3" name="CuadroTexto 30">
            <a:extLst>
              <a:ext uri="{FF2B5EF4-FFF2-40B4-BE49-F238E27FC236}">
                <a16:creationId xmlns:a16="http://schemas.microsoft.com/office/drawing/2014/main" id="{71534F85-D417-4858-AA60-B392E2A5528E}"/>
              </a:ext>
            </a:extLst>
          </p:cNvPr>
          <p:cNvSpPr txBox="1"/>
          <p:nvPr/>
        </p:nvSpPr>
        <p:spPr>
          <a:xfrm>
            <a:off x="617538" y="1830388"/>
            <a:ext cx="7815262" cy="584775"/>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Escriba un programa en Python que calcula la sumatoria de los N primeros números naturales, usando un ciclo </a:t>
            </a:r>
            <a:r>
              <a:rPr lang="es-ES_tradnl" sz="1600" dirty="0" err="1">
                <a:latin typeface="Calibri" panose="020F0502020204030204" pitchFamily="34" charset="0"/>
                <a:cs typeface="Calibri" panose="020F0502020204030204" pitchFamily="34" charset="0"/>
              </a:rPr>
              <a:t>while</a:t>
            </a:r>
            <a:r>
              <a:rPr lang="es-ES_tradnl" sz="1600" dirty="0">
                <a:latin typeface="Calibri" panose="020F0502020204030204" pitchFamily="34" charset="0"/>
                <a:cs typeface="Calibri" panose="020F0502020204030204" pitchFamily="34" charset="0"/>
              </a:rPr>
              <a:t>. N es un número ingresado por el usuario.</a:t>
            </a:r>
          </a:p>
        </p:txBody>
      </p:sp>
      <p:sp>
        <p:nvSpPr>
          <p:cNvPr id="8" name="Marcador de pie de página 7">
            <a:extLst>
              <a:ext uri="{FF2B5EF4-FFF2-40B4-BE49-F238E27FC236}">
                <a16:creationId xmlns:a16="http://schemas.microsoft.com/office/drawing/2014/main" id="{C114312E-F1E2-4AE1-0C0B-713F46E1C172}"/>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118365341"/>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BB33C594-FED7-1040-9DA4-E967A2938EEE}"/>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52</a:t>
            </a:fld>
            <a:endParaRPr lang="es-CL"/>
          </a:p>
        </p:txBody>
      </p:sp>
      <p:sp>
        <p:nvSpPr>
          <p:cNvPr id="2" name="Title 1"/>
          <p:cNvSpPr>
            <a:spLocks noGrp="1"/>
          </p:cNvSpPr>
          <p:nvPr>
            <p:ph type="title"/>
          </p:nvPr>
        </p:nvSpPr>
        <p:spPr>
          <a:xfrm>
            <a:off x="-1" y="0"/>
            <a:ext cx="6612680" cy="688975"/>
          </a:xfrm>
        </p:spPr>
        <p:txBody>
          <a:bodyPr/>
          <a:lstStyle/>
          <a:p>
            <a:r>
              <a:rPr lang="en-US" dirty="0" err="1"/>
              <a:t>Errores</a:t>
            </a:r>
            <a:r>
              <a:rPr lang="en-US" dirty="0"/>
              <a:t> </a:t>
            </a:r>
            <a:r>
              <a:rPr lang="en-US" dirty="0" err="1"/>
              <a:t>Lógicos</a:t>
            </a:r>
          </a:p>
        </p:txBody>
      </p:sp>
      <p:sp>
        <p:nvSpPr>
          <p:cNvPr id="3" name="CuadroTexto 2"/>
          <p:cNvSpPr txBox="1"/>
          <p:nvPr/>
        </p:nvSpPr>
        <p:spPr>
          <a:xfrm>
            <a:off x="617538" y="1269549"/>
            <a:ext cx="6360187" cy="400110"/>
          </a:xfrm>
          <a:prstGeom prst="rect">
            <a:avLst/>
          </a:prstGeom>
          <a:noFill/>
        </p:spPr>
        <p:txBody>
          <a:bodyPr wrap="square" rtlCol="0" anchor="t">
            <a:spAutoFit/>
          </a:bodyPr>
          <a:lstStyle/>
          <a:p>
            <a:r>
              <a:rPr lang="es-ES" sz="2000" dirty="0">
                <a:latin typeface="Calibri" panose="020F0502020204030204" pitchFamily="34" charset="0"/>
                <a:cs typeface="Calibri" panose="020F0502020204030204" pitchFamily="34" charset="0"/>
              </a:rPr>
              <a:t>2. </a:t>
            </a:r>
            <a:r>
              <a:rPr lang="es-CL" sz="2000" dirty="0">
                <a:latin typeface="Calibri" panose="020F0502020204030204" pitchFamily="34" charset="0"/>
                <a:cs typeface="Calibri" panose="020F0502020204030204" pitchFamily="34" charset="0"/>
              </a:rPr>
              <a:t>Variable mal actualizada</a:t>
            </a:r>
            <a:endParaRPr lang="es-ES" sz="2000" dirty="0">
              <a:latin typeface="Calibri" panose="020F0502020204030204" pitchFamily="34" charset="0"/>
              <a:cs typeface="Calibri" panose="020F0502020204030204" pitchFamily="34" charset="0"/>
            </a:endParaRPr>
          </a:p>
        </p:txBody>
      </p:sp>
      <p:sp>
        <p:nvSpPr>
          <p:cNvPr id="12" name="CuadroTexto 11"/>
          <p:cNvSpPr txBox="1"/>
          <p:nvPr/>
        </p:nvSpPr>
        <p:spPr>
          <a:xfrm>
            <a:off x="617538" y="2842895"/>
            <a:ext cx="7816352" cy="2031323"/>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ES_tradn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variable mal actualizada</a:t>
            </a:r>
            <a:endPar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la cantidad de números naturales"</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N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suma = 0</a:t>
            </a:r>
          </a:p>
          <a:p>
            <a:r>
              <a:rPr lang="es-ES" sz="1400" dirty="0">
                <a:latin typeface="Menlo" panose="020B0609030804020204" pitchFamily="49" charset="0"/>
                <a:ea typeface="Menlo" panose="020B0609030804020204" pitchFamily="49" charset="0"/>
                <a:cs typeface="Menlo" panose="020B0609030804020204" pitchFamily="49" charset="0"/>
              </a:rPr>
              <a:t>i = 1</a:t>
            </a:r>
          </a:p>
          <a:p>
            <a:r>
              <a:rPr lang="es-ES" sz="1400" dirty="0" err="1">
                <a:solidFill>
                  <a:srgbClr val="881A87"/>
                </a:solidFill>
                <a:latin typeface="Menlo" panose="020B0609030804020204" pitchFamily="49" charset="0"/>
                <a:ea typeface="Menlo" panose="020B0609030804020204" pitchFamily="49" charset="0"/>
                <a:cs typeface="Menlo" panose="020B0609030804020204" pitchFamily="49" charset="0"/>
              </a:rPr>
              <a:t>while</a:t>
            </a:r>
            <a:r>
              <a:rPr lang="es-ES" sz="1400" dirty="0">
                <a:solidFill>
                  <a:srgbClr val="881A87"/>
                </a:solidFill>
                <a:latin typeface="Menlo" panose="020B0609030804020204" pitchFamily="49" charset="0"/>
                <a:ea typeface="Menlo" panose="020B0609030804020204" pitchFamily="49" charset="0"/>
                <a:cs typeface="Menlo" panose="020B0609030804020204" pitchFamily="49" charset="0"/>
              </a:rPr>
              <a:t> </a:t>
            </a:r>
            <a:r>
              <a:rPr lang="es-ES" sz="1400" dirty="0">
                <a:latin typeface="Menlo" panose="020B0609030804020204" pitchFamily="49" charset="0"/>
                <a:ea typeface="Menlo" panose="020B0609030804020204" pitchFamily="49" charset="0"/>
                <a:cs typeface="Menlo" panose="020B0609030804020204" pitchFamily="49" charset="0"/>
              </a:rPr>
              <a:t>i&lt;=N:  </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suma = i   </a:t>
            </a:r>
            <a:r>
              <a:rPr lang="es-ES" sz="1400" i="1" dirty="0">
                <a:solidFill>
                  <a:schemeClr val="bg1">
                    <a:lumMod val="50000"/>
                  </a:schemeClr>
                </a:solidFill>
                <a:latin typeface="Menlo" panose="020B0609030804020204" pitchFamily="49" charset="0"/>
                <a:ea typeface="Menlo" panose="020B0609030804020204" pitchFamily="49" charset="0"/>
                <a:cs typeface="Menlo" panose="020B0609030804020204" pitchFamily="49" charset="0"/>
              </a:rPr>
              <a:t>#variable mal actualizada</a:t>
            </a:r>
            <a:endParaRPr lang="es-ES" i="1" dirty="0">
              <a:solidFill>
                <a:schemeClr val="bg1">
                  <a:lumMod val="50000"/>
                </a:schemeClr>
              </a:solidFill>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i = i+1</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"La suma es igual a: "</a:t>
            </a:r>
            <a:r>
              <a:rPr lang="es-ES" sz="1400" dirty="0">
                <a:latin typeface="Menlo" panose="020B0609030804020204" pitchFamily="49" charset="0"/>
                <a:ea typeface="Menlo" panose="020B0609030804020204" pitchFamily="49" charset="0"/>
                <a:cs typeface="Menlo" panose="020B0609030804020204" pitchFamily="49" charset="0"/>
              </a:rPr>
              <a:t>, suma)</a:t>
            </a:r>
            <a:endParaRPr lang="es-ES_tradnl" sz="1400" dirty="0">
              <a:latin typeface="Menlo" panose="020B0609030804020204" pitchFamily="49" charset="0"/>
              <a:ea typeface="Menlo" panose="020B0609030804020204" pitchFamily="49" charset="0"/>
              <a:cs typeface="Menlo" panose="020B0609030804020204" pitchFamily="49" charset="0"/>
            </a:endParaRPr>
          </a:p>
        </p:txBody>
      </p:sp>
      <p:sp>
        <p:nvSpPr>
          <p:cNvPr id="30" name="TextBox 6"/>
          <p:cNvSpPr txBox="1"/>
          <p:nvPr/>
        </p:nvSpPr>
        <p:spPr>
          <a:xfrm>
            <a:off x="617538" y="4951951"/>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17538" y="5212775"/>
            <a:ext cx="8194498" cy="584775"/>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En este caso el programador está asignando el valor de i a la suma en cada iteración del ciclo, haciendo que el valor final de la suma sea el último valor de i, o sea N.</a:t>
            </a:r>
          </a:p>
        </p:txBody>
      </p:sp>
      <p:sp>
        <p:nvSpPr>
          <p:cNvPr id="32" name="TextBox 6"/>
          <p:cNvSpPr txBox="1"/>
          <p:nvPr/>
        </p:nvSpPr>
        <p:spPr>
          <a:xfrm>
            <a:off x="617538" y="5885008"/>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17538" y="6146618"/>
            <a:ext cx="8194498" cy="584775"/>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La solución correcta es ACUMULAR la suma:</a:t>
            </a:r>
          </a:p>
          <a:p>
            <a:r>
              <a:rPr lang="es-ES_tradnl" sz="1600" dirty="0">
                <a:latin typeface="Calibri" panose="020F0502020204030204" pitchFamily="34" charset="0"/>
                <a:cs typeface="Calibri" panose="020F0502020204030204" pitchFamily="34" charset="0"/>
              </a:rPr>
              <a:t>    suma = suma + i</a:t>
            </a:r>
          </a:p>
        </p:txBody>
      </p:sp>
      <p:sp>
        <p:nvSpPr>
          <p:cNvPr id="22" name="CuadroTexto 30">
            <a:extLst>
              <a:ext uri="{FF2B5EF4-FFF2-40B4-BE49-F238E27FC236}">
                <a16:creationId xmlns:a16="http://schemas.microsoft.com/office/drawing/2014/main" id="{71534F85-D417-4858-AA60-B392E2A5528E}"/>
              </a:ext>
            </a:extLst>
          </p:cNvPr>
          <p:cNvSpPr txBox="1"/>
          <p:nvPr/>
        </p:nvSpPr>
        <p:spPr>
          <a:xfrm>
            <a:off x="617538" y="1830388"/>
            <a:ext cx="7815262" cy="584775"/>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Escriba un programa en Python que calcula la sumatoria de los N primeros números naturales, usando un ciclo </a:t>
            </a:r>
            <a:r>
              <a:rPr lang="es-ES_tradnl" sz="1600" dirty="0" err="1">
                <a:latin typeface="Calibri" panose="020F0502020204030204" pitchFamily="34" charset="0"/>
                <a:cs typeface="Calibri" panose="020F0502020204030204" pitchFamily="34" charset="0"/>
              </a:rPr>
              <a:t>while</a:t>
            </a:r>
            <a:r>
              <a:rPr lang="es-ES_tradnl" sz="1600" dirty="0">
                <a:latin typeface="Calibri" panose="020F0502020204030204" pitchFamily="34" charset="0"/>
                <a:cs typeface="Calibri" panose="020F0502020204030204" pitchFamily="34" charset="0"/>
              </a:rPr>
              <a:t>. N es un número ingresado por el usuario.</a:t>
            </a:r>
          </a:p>
        </p:txBody>
      </p:sp>
      <p:grpSp>
        <p:nvGrpSpPr>
          <p:cNvPr id="14" name="Group 22"/>
          <p:cNvGrpSpPr/>
          <p:nvPr/>
        </p:nvGrpSpPr>
        <p:grpSpPr>
          <a:xfrm rot="5400000">
            <a:off x="7805157" y="2215194"/>
            <a:ext cx="261608" cy="999069"/>
            <a:chOff x="-175000" y="-643753"/>
            <a:chExt cx="261607" cy="999068"/>
          </a:xfrm>
        </p:grpSpPr>
        <p:sp>
          <p:nvSpPr>
            <p:cNvPr id="18"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9"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9" name="Marcador de pie de página 8">
            <a:extLst>
              <a:ext uri="{FF2B5EF4-FFF2-40B4-BE49-F238E27FC236}">
                <a16:creationId xmlns:a16="http://schemas.microsoft.com/office/drawing/2014/main" id="{7FF71E1A-61CC-3E66-3915-19324476E210}"/>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663232200"/>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871D99A2-76D6-494F-A5A9-3F9D263449CC}"/>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53</a:t>
            </a:fld>
            <a:endParaRPr lang="es-CL"/>
          </a:p>
        </p:txBody>
      </p:sp>
      <p:sp>
        <p:nvSpPr>
          <p:cNvPr id="2" name="Title 1"/>
          <p:cNvSpPr>
            <a:spLocks noGrp="1"/>
          </p:cNvSpPr>
          <p:nvPr>
            <p:ph type="title"/>
          </p:nvPr>
        </p:nvSpPr>
        <p:spPr>
          <a:xfrm>
            <a:off x="-1" y="0"/>
            <a:ext cx="6612680" cy="688975"/>
          </a:xfrm>
        </p:spPr>
        <p:txBody>
          <a:bodyPr/>
          <a:lstStyle/>
          <a:p>
            <a:r>
              <a:rPr lang="en-US" dirty="0" err="1"/>
              <a:t>Errores</a:t>
            </a:r>
            <a:r>
              <a:rPr lang="en-US" dirty="0"/>
              <a:t> </a:t>
            </a:r>
            <a:r>
              <a:rPr lang="en-US" dirty="0" err="1"/>
              <a:t>Lógicos</a:t>
            </a:r>
          </a:p>
        </p:txBody>
      </p:sp>
      <p:sp>
        <p:nvSpPr>
          <p:cNvPr id="12" name="CuadroTexto 11"/>
          <p:cNvSpPr txBox="1"/>
          <p:nvPr/>
        </p:nvSpPr>
        <p:spPr>
          <a:xfrm>
            <a:off x="617538" y="2656417"/>
            <a:ext cx="7816352" cy="2031323"/>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s-CL" sz="1400"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la cantidad de números naturales"</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N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i = 1</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while</a:t>
            </a:r>
            <a:r>
              <a:rPr lang="es-ES"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ES" sz="1400" dirty="0">
                <a:latin typeface="Menlo" panose="020B0609030804020204" pitchFamily="49" charset="0"/>
                <a:ea typeface="Menlo" panose="020B0609030804020204" pitchFamily="49" charset="0"/>
                <a:cs typeface="Menlo" panose="020B0609030804020204" pitchFamily="49" charset="0"/>
              </a:rPr>
              <a:t>i&lt;=N: </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suma = 0 </a:t>
            </a:r>
          </a:p>
          <a:p>
            <a:r>
              <a:rPr lang="es-ES" sz="1400" dirty="0">
                <a:latin typeface="Menlo" panose="020B0609030804020204" pitchFamily="49" charset="0"/>
                <a:ea typeface="Menlo" panose="020B0609030804020204" pitchFamily="49" charset="0"/>
                <a:cs typeface="Menlo" panose="020B0609030804020204" pitchFamily="49" charset="0"/>
              </a:rPr>
              <a:t>    suma = suma + i</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i = i+1</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"La suma es igual a: "</a:t>
            </a:r>
            <a:r>
              <a:rPr lang="es-ES" sz="1400" dirty="0">
                <a:latin typeface="Menlo" panose="020B0609030804020204" pitchFamily="49" charset="0"/>
                <a:ea typeface="Menlo" panose="020B0609030804020204" pitchFamily="49" charset="0"/>
                <a:cs typeface="Menlo" panose="020B0609030804020204" pitchFamily="49" charset="0"/>
              </a:rPr>
              <a:t>, suma)</a:t>
            </a:r>
            <a:endParaRPr lang="es-ES_tradnl" dirty="0">
              <a:latin typeface="Menlo" panose="020B0609030804020204" pitchFamily="49" charset="0"/>
              <a:ea typeface="Menlo" panose="020B0609030804020204" pitchFamily="49" charset="0"/>
              <a:cs typeface="Menlo" panose="020B0609030804020204" pitchFamily="49" charset="0"/>
            </a:endParaRPr>
          </a:p>
        </p:txBody>
      </p:sp>
      <p:sp>
        <p:nvSpPr>
          <p:cNvPr id="22" name="CuadroTexto 30">
            <a:extLst>
              <a:ext uri="{FF2B5EF4-FFF2-40B4-BE49-F238E27FC236}">
                <a16:creationId xmlns:a16="http://schemas.microsoft.com/office/drawing/2014/main" id="{71534F85-D417-4858-AA60-B392E2A5528E}"/>
              </a:ext>
            </a:extLst>
          </p:cNvPr>
          <p:cNvSpPr txBox="1"/>
          <p:nvPr/>
        </p:nvSpPr>
        <p:spPr>
          <a:xfrm>
            <a:off x="617538" y="1762127"/>
            <a:ext cx="7815262" cy="584775"/>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Escriba un programa en Python que calcula la sumatoria de los N primeros números naturales, usando un ciclo </a:t>
            </a:r>
            <a:r>
              <a:rPr lang="es-ES_tradnl" sz="1600" dirty="0" err="1">
                <a:latin typeface="Calibri" panose="020F0502020204030204" pitchFamily="34" charset="0"/>
                <a:cs typeface="Calibri" panose="020F0502020204030204" pitchFamily="34" charset="0"/>
              </a:rPr>
              <a:t>while</a:t>
            </a:r>
            <a:r>
              <a:rPr lang="es-ES_tradnl" sz="1600" dirty="0">
                <a:latin typeface="Calibri" panose="020F0502020204030204" pitchFamily="34" charset="0"/>
                <a:cs typeface="Calibri" panose="020F0502020204030204" pitchFamily="34" charset="0"/>
              </a:rPr>
              <a:t>. N es un número ingresado por el usuario.</a:t>
            </a:r>
          </a:p>
        </p:txBody>
      </p:sp>
      <p:grpSp>
        <p:nvGrpSpPr>
          <p:cNvPr id="9" name="Group 22"/>
          <p:cNvGrpSpPr/>
          <p:nvPr/>
        </p:nvGrpSpPr>
        <p:grpSpPr>
          <a:xfrm rot="5400000">
            <a:off x="7805157" y="2025857"/>
            <a:ext cx="261608" cy="999069"/>
            <a:chOff x="-175000" y="-643753"/>
            <a:chExt cx="261607" cy="999068"/>
          </a:xfrm>
        </p:grpSpPr>
        <p:sp>
          <p:nvSpPr>
            <p:cNvPr id="10"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1"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8" name="Marcador de pie de página 7">
            <a:extLst>
              <a:ext uri="{FF2B5EF4-FFF2-40B4-BE49-F238E27FC236}">
                <a16:creationId xmlns:a16="http://schemas.microsoft.com/office/drawing/2014/main" id="{9C2152D5-E252-33E0-B918-FE66E683C914}"/>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782219417"/>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3AF865D-6E5B-7A41-8AA2-1744CBBD0A3B}"/>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54</a:t>
            </a:fld>
            <a:endParaRPr lang="es-CL"/>
          </a:p>
        </p:txBody>
      </p:sp>
      <p:sp>
        <p:nvSpPr>
          <p:cNvPr id="2" name="Title 1"/>
          <p:cNvSpPr>
            <a:spLocks noGrp="1"/>
          </p:cNvSpPr>
          <p:nvPr>
            <p:ph type="title"/>
          </p:nvPr>
        </p:nvSpPr>
        <p:spPr>
          <a:xfrm>
            <a:off x="-1" y="0"/>
            <a:ext cx="6612680" cy="688975"/>
          </a:xfrm>
        </p:spPr>
        <p:txBody>
          <a:bodyPr/>
          <a:lstStyle/>
          <a:p>
            <a:r>
              <a:rPr lang="en-US" dirty="0" err="1"/>
              <a:t>Errores</a:t>
            </a:r>
            <a:r>
              <a:rPr lang="en-US" dirty="0"/>
              <a:t> </a:t>
            </a:r>
            <a:r>
              <a:rPr lang="en-US" dirty="0" err="1"/>
              <a:t>Lógicos</a:t>
            </a:r>
          </a:p>
        </p:txBody>
      </p:sp>
      <p:sp>
        <p:nvSpPr>
          <p:cNvPr id="3" name="CuadroTexto 2"/>
          <p:cNvSpPr txBox="1"/>
          <p:nvPr/>
        </p:nvSpPr>
        <p:spPr>
          <a:xfrm>
            <a:off x="606380" y="1269549"/>
            <a:ext cx="6360187" cy="400110"/>
          </a:xfrm>
          <a:prstGeom prst="rect">
            <a:avLst/>
          </a:prstGeom>
          <a:noFill/>
        </p:spPr>
        <p:txBody>
          <a:bodyPr wrap="square" rtlCol="0" anchor="t">
            <a:spAutoFit/>
          </a:bodyPr>
          <a:lstStyle/>
          <a:p>
            <a:r>
              <a:rPr lang="es-ES" sz="2000" dirty="0">
                <a:latin typeface="Calibri" panose="020F0502020204030204" pitchFamily="34" charset="0"/>
                <a:cs typeface="Calibri" panose="020F0502020204030204" pitchFamily="34" charset="0"/>
              </a:rPr>
              <a:t>3. </a:t>
            </a:r>
            <a:r>
              <a:rPr lang="es-CL" sz="2000" dirty="0">
                <a:latin typeface="Calibri" panose="020F0502020204030204" pitchFamily="34" charset="0"/>
                <a:cs typeface="Calibri" panose="020F0502020204030204" pitchFamily="34" charset="0"/>
              </a:rPr>
              <a:t>Instrucción mal posicionada</a:t>
            </a:r>
            <a:endParaRPr lang="es-ES" sz="2000" dirty="0">
              <a:latin typeface="Calibri" panose="020F0502020204030204" pitchFamily="34" charset="0"/>
              <a:cs typeface="Calibri" panose="020F0502020204030204" pitchFamily="34" charset="0"/>
            </a:endParaRPr>
          </a:p>
        </p:txBody>
      </p:sp>
      <p:sp>
        <p:nvSpPr>
          <p:cNvPr id="12" name="CuadroTexto 11"/>
          <p:cNvSpPr txBox="1"/>
          <p:nvPr/>
        </p:nvSpPr>
        <p:spPr>
          <a:xfrm>
            <a:off x="617538" y="2658322"/>
            <a:ext cx="7816352" cy="2031323"/>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ES_tradn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rPr>
              <a:t>#error: variable mal actualizada</a:t>
            </a:r>
            <a:endParaRPr lang="es-CL" sz="1400" i="1" dirty="0">
              <a:solidFill>
                <a:schemeClr val="bg1">
                  <a:lumMod val="65000"/>
                </a:schemeClr>
              </a:solidFill>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la cantidad de números naturales"</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N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sz="1400"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i = 1</a:t>
            </a: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while</a:t>
            </a:r>
            <a:r>
              <a:rPr lang="es-ES" sz="1400" dirty="0">
                <a:solidFill>
                  <a:srgbClr val="9D00D2"/>
                </a:solidFill>
                <a:latin typeface="Menlo" panose="020B0609030804020204" pitchFamily="49" charset="0"/>
                <a:ea typeface="Menlo" panose="020B0609030804020204" pitchFamily="49" charset="0"/>
                <a:cs typeface="Menlo" panose="020B0609030804020204" pitchFamily="49" charset="0"/>
              </a:rPr>
              <a:t> </a:t>
            </a:r>
            <a:r>
              <a:rPr lang="es-ES" sz="1400" dirty="0">
                <a:latin typeface="Menlo" panose="020B0609030804020204" pitchFamily="49" charset="0"/>
                <a:ea typeface="Menlo" panose="020B0609030804020204" pitchFamily="49" charset="0"/>
                <a:cs typeface="Menlo" panose="020B0609030804020204" pitchFamily="49" charset="0"/>
              </a:rPr>
              <a:t>i&lt;=N: </a:t>
            </a:r>
          </a:p>
          <a:p>
            <a:r>
              <a:rPr lang="es-ES" sz="1400" dirty="0">
                <a:latin typeface="Menlo" panose="020B0609030804020204" pitchFamily="49" charset="0"/>
                <a:ea typeface="Menlo" panose="020B0609030804020204" pitchFamily="49" charset="0"/>
                <a:cs typeface="Menlo" panose="020B0609030804020204" pitchFamily="49" charset="0"/>
              </a:rPr>
              <a:t>    suma = 0 	 </a:t>
            </a:r>
            <a:r>
              <a:rPr lang="es-ES" sz="1400" i="1" dirty="0">
                <a:solidFill>
                  <a:schemeClr val="bg1">
                    <a:lumMod val="50000"/>
                  </a:schemeClr>
                </a:solidFill>
                <a:latin typeface="Menlo" panose="020B0609030804020204" pitchFamily="49" charset="0"/>
                <a:ea typeface="Menlo" panose="020B0609030804020204" pitchFamily="49" charset="0"/>
                <a:cs typeface="Menlo" panose="020B0609030804020204" pitchFamily="49" charset="0"/>
              </a:rPr>
              <a:t>#instrucción mal posicionada</a:t>
            </a:r>
          </a:p>
          <a:p>
            <a:r>
              <a:rPr lang="es-ES" sz="1400" dirty="0">
                <a:latin typeface="Menlo" panose="020B0609030804020204" pitchFamily="49" charset="0"/>
                <a:ea typeface="Menlo" panose="020B0609030804020204" pitchFamily="49" charset="0"/>
                <a:cs typeface="Menlo" panose="020B0609030804020204" pitchFamily="49" charset="0"/>
              </a:rPr>
              <a:t>    suma = suma + i</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i = i+1</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"La suma es igual a: "</a:t>
            </a:r>
            <a:r>
              <a:rPr lang="es-ES" sz="1400" dirty="0">
                <a:latin typeface="Menlo" panose="020B0609030804020204" pitchFamily="49" charset="0"/>
                <a:ea typeface="Menlo" panose="020B0609030804020204" pitchFamily="49" charset="0"/>
                <a:cs typeface="Menlo" panose="020B0609030804020204" pitchFamily="49" charset="0"/>
              </a:rPr>
              <a:t>, suma)</a:t>
            </a:r>
            <a:endParaRPr lang="es-ES_tradnl" sz="1400" dirty="0">
              <a:latin typeface="Menlo" panose="020B0609030804020204" pitchFamily="49" charset="0"/>
              <a:ea typeface="Menlo" panose="020B0609030804020204" pitchFamily="49" charset="0"/>
              <a:cs typeface="Menlo" panose="020B0609030804020204" pitchFamily="49" charset="0"/>
            </a:endParaRPr>
          </a:p>
        </p:txBody>
      </p:sp>
      <p:sp>
        <p:nvSpPr>
          <p:cNvPr id="30" name="TextBox 6"/>
          <p:cNvSpPr txBox="1"/>
          <p:nvPr/>
        </p:nvSpPr>
        <p:spPr>
          <a:xfrm>
            <a:off x="606380" y="4814367"/>
            <a:ext cx="1497626" cy="261610"/>
          </a:xfrm>
          <a:prstGeom prst="rect">
            <a:avLst/>
          </a:prstGeom>
          <a:solidFill>
            <a:schemeClr val="bg2">
              <a:lumMod val="75000"/>
            </a:schemeClr>
          </a:solidFill>
        </p:spPr>
        <p:txBody>
          <a:bodyPr wrap="square" rtlCol="0">
            <a:spAutoFit/>
          </a:bodyPr>
          <a:lstStyle/>
          <a:p>
            <a:r>
              <a:rPr lang="en-US" sz="1100" dirty="0">
                <a:solidFill>
                  <a:schemeClr val="bg1"/>
                </a:solidFill>
                <a:latin typeface="Gill Sans"/>
                <a:cs typeface="Gill Sans"/>
              </a:rPr>
              <a:t>EXPLICACIÓN</a:t>
            </a:r>
            <a:endParaRPr lang="en-US" dirty="0">
              <a:solidFill>
                <a:schemeClr val="bg1"/>
              </a:solidFill>
              <a:latin typeface="Gill Sans"/>
              <a:cs typeface="Gill Sans"/>
            </a:endParaRPr>
          </a:p>
        </p:txBody>
      </p:sp>
      <p:sp>
        <p:nvSpPr>
          <p:cNvPr id="31" name="CuadroTexto 30"/>
          <p:cNvSpPr txBox="1"/>
          <p:nvPr/>
        </p:nvSpPr>
        <p:spPr>
          <a:xfrm>
            <a:off x="606380" y="5075191"/>
            <a:ext cx="8194498" cy="830997"/>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En este caso el programador está inicializando el valor de la suma a 0 en cada iteración del ciclo, lo que hace que suma siempre valga 0 + i al término de ciclo, dando un resultado igual que el ejemplo anterior.</a:t>
            </a:r>
          </a:p>
        </p:txBody>
      </p:sp>
      <p:sp>
        <p:nvSpPr>
          <p:cNvPr id="32" name="TextBox 6"/>
          <p:cNvSpPr txBox="1"/>
          <p:nvPr/>
        </p:nvSpPr>
        <p:spPr>
          <a:xfrm>
            <a:off x="606380" y="5934330"/>
            <a:ext cx="1497626" cy="261610"/>
          </a:xfrm>
          <a:prstGeom prst="rect">
            <a:avLst/>
          </a:prstGeom>
          <a:solidFill>
            <a:srgbClr val="00B050"/>
          </a:solidFill>
        </p:spPr>
        <p:txBody>
          <a:bodyPr wrap="square" rtlCol="0">
            <a:spAutoFit/>
          </a:bodyPr>
          <a:lstStyle/>
          <a:p>
            <a:r>
              <a:rPr lang="en-US" sz="1100" dirty="0">
                <a:solidFill>
                  <a:schemeClr val="bg1"/>
                </a:solidFill>
                <a:latin typeface="Gill Sans"/>
                <a:cs typeface="Gill Sans"/>
              </a:rPr>
              <a:t>SOLUCIÓN</a:t>
            </a:r>
            <a:endParaRPr lang="en-US" dirty="0">
              <a:solidFill>
                <a:schemeClr val="bg1"/>
              </a:solidFill>
              <a:latin typeface="Gill Sans"/>
              <a:cs typeface="Gill Sans"/>
            </a:endParaRPr>
          </a:p>
        </p:txBody>
      </p:sp>
      <p:sp>
        <p:nvSpPr>
          <p:cNvPr id="34" name="CuadroTexto 33"/>
          <p:cNvSpPr txBox="1"/>
          <p:nvPr/>
        </p:nvSpPr>
        <p:spPr>
          <a:xfrm>
            <a:off x="606380" y="6195940"/>
            <a:ext cx="8194498" cy="338554"/>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La solución correcta es inicializar las variables de acumulación ANTES del ciclo.</a:t>
            </a:r>
            <a:endParaRPr lang="en-US" dirty="0">
              <a:latin typeface="Calibri" panose="020F0502020204030204" pitchFamily="34" charset="0"/>
              <a:cs typeface="Calibri" panose="020F0502020204030204" pitchFamily="34" charset="0"/>
            </a:endParaRPr>
          </a:p>
        </p:txBody>
      </p:sp>
      <p:sp>
        <p:nvSpPr>
          <p:cNvPr id="14" name="CuadroTexto 30">
            <a:extLst>
              <a:ext uri="{FF2B5EF4-FFF2-40B4-BE49-F238E27FC236}">
                <a16:creationId xmlns:a16="http://schemas.microsoft.com/office/drawing/2014/main" id="{71534F85-D417-4858-AA60-B392E2A5528E}"/>
              </a:ext>
            </a:extLst>
          </p:cNvPr>
          <p:cNvSpPr txBox="1"/>
          <p:nvPr/>
        </p:nvSpPr>
        <p:spPr>
          <a:xfrm>
            <a:off x="617538" y="1762127"/>
            <a:ext cx="7815262" cy="584775"/>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Escriba un programa en Python que calcula la sumatoria de los N primeros números naturales, usando un ciclo </a:t>
            </a:r>
            <a:r>
              <a:rPr lang="es-ES_tradnl" sz="1600" dirty="0" err="1">
                <a:latin typeface="Calibri" panose="020F0502020204030204" pitchFamily="34" charset="0"/>
                <a:cs typeface="Calibri" panose="020F0502020204030204" pitchFamily="34" charset="0"/>
              </a:rPr>
              <a:t>while</a:t>
            </a:r>
            <a:r>
              <a:rPr lang="es-ES_tradnl" sz="1600" dirty="0">
                <a:latin typeface="Calibri" panose="020F0502020204030204" pitchFamily="34" charset="0"/>
                <a:cs typeface="Calibri" panose="020F0502020204030204" pitchFamily="34" charset="0"/>
              </a:rPr>
              <a:t>. N es un número ingresado por el usuario.</a:t>
            </a:r>
          </a:p>
        </p:txBody>
      </p:sp>
      <p:grpSp>
        <p:nvGrpSpPr>
          <p:cNvPr id="18" name="Group 22"/>
          <p:cNvGrpSpPr/>
          <p:nvPr/>
        </p:nvGrpSpPr>
        <p:grpSpPr>
          <a:xfrm rot="5400000">
            <a:off x="7805157" y="2015695"/>
            <a:ext cx="261608" cy="999069"/>
            <a:chOff x="-175000" y="-643753"/>
            <a:chExt cx="261607" cy="999068"/>
          </a:xfrm>
        </p:grpSpPr>
        <p:sp>
          <p:nvSpPr>
            <p:cNvPr id="1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2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9" name="Marcador de pie de página 8">
            <a:extLst>
              <a:ext uri="{FF2B5EF4-FFF2-40B4-BE49-F238E27FC236}">
                <a16:creationId xmlns:a16="http://schemas.microsoft.com/office/drawing/2014/main" id="{C6998381-CCD7-0C57-DF08-0A16BA67D2E3}"/>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188628644"/>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F093F329-34DC-C616-6C9E-24F30D82CB06}"/>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55</a:t>
            </a:fld>
            <a:endParaRPr lang="es-CL"/>
          </a:p>
        </p:txBody>
      </p:sp>
      <p:sp>
        <p:nvSpPr>
          <p:cNvPr id="2" name="Título 1">
            <a:extLst>
              <a:ext uri="{FF2B5EF4-FFF2-40B4-BE49-F238E27FC236}">
                <a16:creationId xmlns:a16="http://schemas.microsoft.com/office/drawing/2014/main" id="{26E08DB1-EA5B-08E5-B35F-B4457CF049B6}"/>
              </a:ext>
            </a:extLst>
          </p:cNvPr>
          <p:cNvSpPr>
            <a:spLocks noGrp="1"/>
          </p:cNvSpPr>
          <p:nvPr>
            <p:ph type="title"/>
          </p:nvPr>
        </p:nvSpPr>
        <p:spPr>
          <a:xfrm>
            <a:off x="-1" y="0"/>
            <a:ext cx="6612680" cy="688975"/>
          </a:xfrm>
        </p:spPr>
        <p:txBody>
          <a:bodyPr/>
          <a:lstStyle/>
          <a:p>
            <a:r>
              <a:rPr lang="en-US" dirty="0"/>
              <a:t>Obfuscated code</a:t>
            </a:r>
          </a:p>
        </p:txBody>
      </p:sp>
      <p:sp>
        <p:nvSpPr>
          <p:cNvPr id="6" name="CuadroTexto 5">
            <a:extLst>
              <a:ext uri="{FF2B5EF4-FFF2-40B4-BE49-F238E27FC236}">
                <a16:creationId xmlns:a16="http://schemas.microsoft.com/office/drawing/2014/main" id="{979323AE-9154-5CC7-0F04-0D8336F8A1C5}"/>
              </a:ext>
            </a:extLst>
          </p:cNvPr>
          <p:cNvSpPr txBox="1"/>
          <p:nvPr/>
        </p:nvSpPr>
        <p:spPr>
          <a:xfrm>
            <a:off x="154609" y="5887499"/>
            <a:ext cx="7554074" cy="276999"/>
          </a:xfrm>
          <a:prstGeom prst="rect">
            <a:avLst/>
          </a:prstGeom>
          <a:noFill/>
        </p:spPr>
        <p:txBody>
          <a:bodyPr wrap="square">
            <a:spAutoFit/>
          </a:bodyPr>
          <a:lstStyle/>
          <a:p>
            <a:r>
              <a:rPr lang="es-CL" sz="1200" i="1" dirty="0" err="1">
                <a:solidFill>
                  <a:srgbClr val="FF0000"/>
                </a:solidFill>
                <a:effectLst/>
                <a:latin typeface="Candara" panose="020E0502030303020204" pitchFamily="34" charset="0"/>
              </a:rPr>
              <a:t>más</a:t>
            </a:r>
            <a:r>
              <a:rPr lang="es-CL" sz="1200" i="1" dirty="0">
                <a:solidFill>
                  <a:srgbClr val="FF0000"/>
                </a:solidFill>
                <a:effectLst/>
                <a:latin typeface="Candara" panose="020E0502030303020204" pitchFamily="34" charset="0"/>
              </a:rPr>
              <a:t> </a:t>
            </a:r>
            <a:r>
              <a:rPr lang="es-CL" sz="1200" i="1" dirty="0" err="1">
                <a:solidFill>
                  <a:srgbClr val="FF0000"/>
                </a:solidFill>
                <a:effectLst/>
                <a:latin typeface="Candara" panose="020E0502030303020204" pitchFamily="34" charset="0"/>
              </a:rPr>
              <a:t>info</a:t>
            </a:r>
            <a:r>
              <a:rPr lang="es-CL" sz="1200" i="1" dirty="0">
                <a:solidFill>
                  <a:srgbClr val="FF0000"/>
                </a:solidFill>
                <a:effectLst/>
                <a:latin typeface="Candara" panose="020E0502030303020204" pitchFamily="34" charset="0"/>
              </a:rPr>
              <a:t> en</a:t>
            </a:r>
            <a:r>
              <a:rPr lang="es-CL" sz="1200" dirty="0">
                <a:solidFill>
                  <a:srgbClr val="7C7C7C"/>
                </a:solidFill>
                <a:effectLst/>
                <a:latin typeface="Candara" panose="020E0502030303020204" pitchFamily="34" charset="0"/>
              </a:rPr>
              <a:t>: https://www.a1k0n.net/2011/07/20/donut-</a:t>
            </a:r>
            <a:r>
              <a:rPr lang="es-CL" sz="1200" dirty="0" err="1">
                <a:solidFill>
                  <a:srgbClr val="7C7C7C"/>
                </a:solidFill>
                <a:effectLst/>
                <a:latin typeface="Candara" panose="020E0502030303020204" pitchFamily="34" charset="0"/>
              </a:rPr>
              <a:t>math.html</a:t>
            </a:r>
            <a:r>
              <a:rPr lang="es-CL" sz="1200" dirty="0">
                <a:solidFill>
                  <a:srgbClr val="7C7C7C"/>
                </a:solidFill>
                <a:effectLst/>
                <a:latin typeface="Candara" panose="020E0502030303020204" pitchFamily="34" charset="0"/>
              </a:rPr>
              <a:t> </a:t>
            </a:r>
            <a:endParaRPr lang="es-CL" sz="1200" dirty="0">
              <a:effectLst/>
            </a:endParaRPr>
          </a:p>
        </p:txBody>
      </p:sp>
      <p:pic>
        <p:nvPicPr>
          <p:cNvPr id="1025" name="Picture 1" descr="page54image58009552">
            <a:extLst>
              <a:ext uri="{FF2B5EF4-FFF2-40B4-BE49-F238E27FC236}">
                <a16:creationId xmlns:a16="http://schemas.microsoft.com/office/drawing/2014/main" id="{454322A0-B48E-B652-4145-5955BB907F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45" y="1859514"/>
            <a:ext cx="4458927" cy="4045517"/>
          </a:xfrm>
          <a:prstGeom prst="rect">
            <a:avLst/>
          </a:prstGeom>
          <a:noFill/>
          <a:extLst>
            <a:ext uri="{909E8E84-426E-40DD-AFC4-6F175D3DCCD1}">
              <a14:hiddenFill xmlns:a14="http://schemas.microsoft.com/office/drawing/2010/main">
                <a:solidFill>
                  <a:srgbClr val="FFFFFF"/>
                </a:solidFill>
              </a14:hiddenFill>
            </a:ext>
          </a:extLst>
        </p:spPr>
      </p:pic>
      <p:pic>
        <p:nvPicPr>
          <p:cNvPr id="7" name="donut">
            <a:hlinkClick r:id="" action="ppaction://media"/>
            <a:extLst>
              <a:ext uri="{FF2B5EF4-FFF2-40B4-BE49-F238E27FC236}">
                <a16:creationId xmlns:a16="http://schemas.microsoft.com/office/drawing/2014/main" id="{7D5870A7-F75A-C178-3EDD-3CC334195FB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15085" y="1879792"/>
            <a:ext cx="4428632" cy="4004959"/>
          </a:xfrm>
          <a:prstGeom prst="rect">
            <a:avLst/>
          </a:prstGeom>
        </p:spPr>
      </p:pic>
      <p:sp>
        <p:nvSpPr>
          <p:cNvPr id="8" name="CuadroTexto 7">
            <a:extLst>
              <a:ext uri="{FF2B5EF4-FFF2-40B4-BE49-F238E27FC236}">
                <a16:creationId xmlns:a16="http://schemas.microsoft.com/office/drawing/2014/main" id="{A977F3BB-EB1E-CA42-3ADA-FA139C9C7C34}"/>
              </a:ext>
            </a:extLst>
          </p:cNvPr>
          <p:cNvSpPr txBox="1"/>
          <p:nvPr/>
        </p:nvSpPr>
        <p:spPr>
          <a:xfrm>
            <a:off x="4315085" y="1572483"/>
            <a:ext cx="1082348" cy="369332"/>
          </a:xfrm>
          <a:prstGeom prst="rect">
            <a:avLst/>
          </a:prstGeom>
          <a:noFill/>
        </p:spPr>
        <p:txBody>
          <a:bodyPr wrap="none" rtlCol="0">
            <a:spAutoFit/>
          </a:bodyPr>
          <a:lstStyle/>
          <a:p>
            <a:r>
              <a:rPr lang="en-US" i="1" dirty="0" err="1">
                <a:latin typeface="Candara" panose="020E0502030303020204" pitchFamily="34" charset="0"/>
                <a:cs typeface="Calibri" panose="020F0502020204030204" pitchFamily="34" charset="0"/>
              </a:rPr>
              <a:t>resultado</a:t>
            </a:r>
            <a:endParaRPr lang="en-US" i="1" dirty="0">
              <a:latin typeface="Candara" panose="020E0502030303020204" pitchFamily="34" charset="0"/>
              <a:cs typeface="Calibri" panose="020F0502020204030204" pitchFamily="34" charset="0"/>
            </a:endParaRPr>
          </a:p>
        </p:txBody>
      </p:sp>
      <p:sp>
        <p:nvSpPr>
          <p:cNvPr id="9" name="CuadroTexto 8">
            <a:extLst>
              <a:ext uri="{FF2B5EF4-FFF2-40B4-BE49-F238E27FC236}">
                <a16:creationId xmlns:a16="http://schemas.microsoft.com/office/drawing/2014/main" id="{E945CCD8-BEDC-A7C7-0691-657C04D65EEA}"/>
              </a:ext>
            </a:extLst>
          </p:cNvPr>
          <p:cNvSpPr txBox="1"/>
          <p:nvPr/>
        </p:nvSpPr>
        <p:spPr>
          <a:xfrm>
            <a:off x="525021" y="1531333"/>
            <a:ext cx="1273105" cy="369332"/>
          </a:xfrm>
          <a:prstGeom prst="rect">
            <a:avLst/>
          </a:prstGeom>
          <a:noFill/>
        </p:spPr>
        <p:txBody>
          <a:bodyPr wrap="none" rtlCol="0">
            <a:spAutoFit/>
          </a:bodyPr>
          <a:lstStyle/>
          <a:p>
            <a:r>
              <a:rPr lang="en-US" i="1" dirty="0" err="1">
                <a:latin typeface="Candara" panose="020E0502030303020204" pitchFamily="34" charset="0"/>
                <a:cs typeface="Calibri" panose="020F0502020204030204" pitchFamily="34" charset="0"/>
              </a:rPr>
              <a:t>código</a:t>
            </a:r>
            <a:r>
              <a:rPr lang="en-US" i="1" dirty="0">
                <a:latin typeface="Candara" panose="020E0502030303020204" pitchFamily="34" charset="0"/>
                <a:cs typeface="Calibri" panose="020F0502020204030204" pitchFamily="34" charset="0"/>
              </a:rPr>
              <a:t> </a:t>
            </a:r>
            <a:r>
              <a:rPr lang="en-US" i="1" dirty="0" err="1">
                <a:latin typeface="Candara" panose="020E0502030303020204" pitchFamily="34" charset="0"/>
                <a:cs typeface="Calibri" panose="020F0502020204030204" pitchFamily="34" charset="0"/>
              </a:rPr>
              <a:t>en</a:t>
            </a:r>
            <a:r>
              <a:rPr lang="en-US" i="1" dirty="0">
                <a:latin typeface="Candara" panose="020E0502030303020204" pitchFamily="34" charset="0"/>
                <a:cs typeface="Calibri" panose="020F0502020204030204" pitchFamily="34" charset="0"/>
              </a:rPr>
              <a:t> C</a:t>
            </a:r>
          </a:p>
        </p:txBody>
      </p:sp>
      <p:sp>
        <p:nvSpPr>
          <p:cNvPr id="12" name="Marcador de pie de página 11">
            <a:extLst>
              <a:ext uri="{FF2B5EF4-FFF2-40B4-BE49-F238E27FC236}">
                <a16:creationId xmlns:a16="http://schemas.microsoft.com/office/drawing/2014/main" id="{0AB4FADB-34EC-0829-FC41-595DADDB76B2}"/>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826200291"/>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8D8DB91C-FDA8-CD44-A1F5-05678416D100}"/>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56</a:t>
            </a:fld>
            <a:endParaRPr lang="es-CL"/>
          </a:p>
        </p:txBody>
      </p:sp>
      <p:sp>
        <p:nvSpPr>
          <p:cNvPr id="726" name="Title 2"/>
          <p:cNvSpPr txBox="1">
            <a:spLocks noGrp="1"/>
          </p:cNvSpPr>
          <p:nvPr>
            <p:ph type="title"/>
          </p:nvPr>
        </p:nvSpPr>
        <p:spPr>
          <a:xfrm>
            <a:off x="-1" y="0"/>
            <a:ext cx="6612680" cy="688975"/>
          </a:xfrm>
        </p:spPr>
        <p:txBody>
          <a:bodyPr/>
          <a:lstStyle/>
          <a:p>
            <a:r>
              <a:rPr lang="es-CL"/>
              <a:t>Temario</a:t>
            </a:r>
          </a:p>
        </p:txBody>
      </p:sp>
      <p:sp>
        <p:nvSpPr>
          <p:cNvPr id="727" name="Content Placeholder 3"/>
          <p:cNvSpPr txBox="1">
            <a:spLocks noGrp="1"/>
          </p:cNvSpPr>
          <p:nvPr>
            <p:ph type="body" sz="half" idx="4294967295"/>
          </p:nvPr>
        </p:nvSpPr>
        <p:spPr>
          <a:xfrm>
            <a:off x="755650" y="1412875"/>
            <a:ext cx="5353050" cy="2514600"/>
          </a:xfrm>
          <a:prstGeom prst="rect">
            <a:avLst/>
          </a:prstGeom>
        </p:spPr>
        <p:txBody>
          <a:bodyPr/>
          <a:lstStyle/>
          <a:p>
            <a:pPr>
              <a:defRPr sz="2000"/>
            </a:pPr>
            <a:r>
              <a:rPr lang="es-ES_tradnl" dirty="0"/>
              <a:t>Tipos de errores</a:t>
            </a:r>
          </a:p>
          <a:p>
            <a:pPr lvl="1">
              <a:defRPr sz="2000"/>
            </a:pPr>
            <a:r>
              <a:rPr lang="es-ES_tradnl" sz="1600">
                <a:solidFill>
                  <a:schemeClr val="tx1">
                    <a:lumMod val="50000"/>
                    <a:lumOff val="50000"/>
                  </a:schemeClr>
                </a:solidFill>
              </a:rPr>
              <a:t>LógicSos</a:t>
            </a:r>
            <a:r>
              <a:rPr lang="es-ES_tradnl" sz="1600" dirty="0">
                <a:solidFill>
                  <a:schemeClr val="tx1">
                    <a:lumMod val="50000"/>
                    <a:lumOff val="50000"/>
                  </a:schemeClr>
                </a:solidFill>
              </a:rPr>
              <a:t>/sintácticos</a:t>
            </a:r>
          </a:p>
          <a:p>
            <a:pPr lvl="1">
              <a:defRPr sz="2000"/>
            </a:pPr>
            <a:r>
              <a:rPr lang="es-ES_tradnl" sz="1600" dirty="0"/>
              <a:t>Ejercicios</a:t>
            </a:r>
          </a:p>
        </p:txBody>
      </p:sp>
      <p:sp>
        <p:nvSpPr>
          <p:cNvPr id="729" name="Rectangle 8"/>
          <p:cNvSpPr txBox="1"/>
          <p:nvPr/>
        </p:nvSpPr>
        <p:spPr>
          <a:xfrm>
            <a:off x="-1" y="6678265"/>
            <a:ext cx="1495722" cy="1930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700">
                <a:solidFill>
                  <a:srgbClr val="FFFFFF"/>
                </a:solidFill>
                <a:latin typeface="Menlo"/>
                <a:ea typeface="Menlo"/>
                <a:cs typeface="Menlo"/>
                <a:sym typeface="Menlo"/>
              </a:defRPr>
            </a:lvl1pPr>
          </a:lstStyle>
          <a:p>
            <a:r>
              <a:t>http://www.codingdojo.com/</a:t>
            </a:r>
          </a:p>
        </p:txBody>
      </p:sp>
      <p:grpSp>
        <p:nvGrpSpPr>
          <p:cNvPr id="733" name="Group 10"/>
          <p:cNvGrpSpPr/>
          <p:nvPr/>
        </p:nvGrpSpPr>
        <p:grpSpPr>
          <a:xfrm>
            <a:off x="0" y="4736774"/>
            <a:ext cx="9144000" cy="1812193"/>
            <a:chOff x="0" y="0"/>
            <a:chExt cx="9143999" cy="1812191"/>
          </a:xfrm>
        </p:grpSpPr>
        <p:pic>
          <p:nvPicPr>
            <p:cNvPr id="730" name="Picture 5" descr="Picture 5"/>
            <p:cNvPicPr>
              <a:picLocks noChangeAspect="1"/>
            </p:cNvPicPr>
            <p:nvPr/>
          </p:nvPicPr>
          <p:blipFill>
            <a:blip r:embed="rId2"/>
            <a:stretch>
              <a:fillRect/>
            </a:stretch>
          </p:blipFill>
          <p:spPr>
            <a:xfrm>
              <a:off x="0" y="2748"/>
              <a:ext cx="3222898" cy="1809444"/>
            </a:xfrm>
            <a:prstGeom prst="rect">
              <a:avLst/>
            </a:prstGeom>
            <a:ln w="12700" cap="flat">
              <a:noFill/>
              <a:miter lim="400000"/>
            </a:ln>
            <a:effectLst/>
          </p:spPr>
        </p:pic>
        <p:pic>
          <p:nvPicPr>
            <p:cNvPr id="731" name="Picture 6" descr="Picture 6"/>
            <p:cNvPicPr>
              <a:picLocks noChangeAspect="1"/>
            </p:cNvPicPr>
            <p:nvPr/>
          </p:nvPicPr>
          <p:blipFill>
            <a:blip r:embed="rId3"/>
            <a:stretch>
              <a:fillRect/>
            </a:stretch>
          </p:blipFill>
          <p:spPr>
            <a:xfrm>
              <a:off x="3198573" y="0"/>
              <a:ext cx="2724261" cy="1812192"/>
            </a:xfrm>
            <a:prstGeom prst="rect">
              <a:avLst/>
            </a:prstGeom>
            <a:ln w="12700" cap="flat">
              <a:noFill/>
              <a:miter lim="400000"/>
            </a:ln>
            <a:effectLst/>
          </p:spPr>
        </p:pic>
        <p:pic>
          <p:nvPicPr>
            <p:cNvPr id="732" name="Picture 9" descr="Picture 9"/>
            <p:cNvPicPr>
              <a:picLocks noChangeAspect="1"/>
            </p:cNvPicPr>
            <p:nvPr/>
          </p:nvPicPr>
          <p:blipFill>
            <a:blip r:embed="rId4"/>
            <a:stretch>
              <a:fillRect/>
            </a:stretch>
          </p:blipFill>
          <p:spPr>
            <a:xfrm>
              <a:off x="5920653" y="3033"/>
              <a:ext cx="3223347" cy="1809159"/>
            </a:xfrm>
            <a:prstGeom prst="rect">
              <a:avLst/>
            </a:prstGeom>
            <a:ln w="12700" cap="flat">
              <a:noFill/>
              <a:miter lim="400000"/>
            </a:ln>
            <a:effectLst/>
          </p:spPr>
        </p:pic>
      </p:grpSp>
      <p:sp>
        <p:nvSpPr>
          <p:cNvPr id="7" name="Marcador de pie de página 6">
            <a:extLst>
              <a:ext uri="{FF2B5EF4-FFF2-40B4-BE49-F238E27FC236}">
                <a16:creationId xmlns:a16="http://schemas.microsoft.com/office/drawing/2014/main" id="{EFB1BC9F-69BA-E2A9-60B4-B71C4C56AE86}"/>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814336952"/>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5DFDCAA3-0015-914B-A77D-665C7CD63E9C}"/>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57</a:t>
            </a:fld>
            <a:endParaRPr lang="es-CL"/>
          </a:p>
        </p:txBody>
      </p:sp>
      <p:sp>
        <p:nvSpPr>
          <p:cNvPr id="9" name="Título 8">
            <a:extLst>
              <a:ext uri="{FF2B5EF4-FFF2-40B4-BE49-F238E27FC236}">
                <a16:creationId xmlns:a16="http://schemas.microsoft.com/office/drawing/2014/main" id="{C1AFEB62-5BC0-704C-B4D5-7927476AC111}"/>
              </a:ext>
            </a:extLst>
          </p:cNvPr>
          <p:cNvSpPr>
            <a:spLocks noGrp="1"/>
          </p:cNvSpPr>
          <p:nvPr>
            <p:ph type="title"/>
          </p:nvPr>
        </p:nvSpPr>
        <p:spPr>
          <a:xfrm>
            <a:off x="-1" y="0"/>
            <a:ext cx="6612680" cy="688975"/>
          </a:xfrm>
        </p:spPr>
        <p:txBody>
          <a:bodyPr/>
          <a:lstStyle/>
          <a:p>
            <a:r>
              <a:rPr lang="es-ES_tradnl" dirty="0"/>
              <a:t>Ahora tú</a:t>
            </a:r>
          </a:p>
        </p:txBody>
      </p:sp>
      <p:sp>
        <p:nvSpPr>
          <p:cNvPr id="5" name="TextBox 4">
            <a:extLst>
              <a:ext uri="{FF2B5EF4-FFF2-40B4-BE49-F238E27FC236}">
                <a16:creationId xmlns:a16="http://schemas.microsoft.com/office/drawing/2014/main" id="{3A3F4B45-1B94-42BE-A0C1-E9412A9605F8}"/>
              </a:ext>
            </a:extLst>
          </p:cNvPr>
          <p:cNvSpPr txBox="1"/>
          <p:nvPr/>
        </p:nvSpPr>
        <p:spPr>
          <a:xfrm>
            <a:off x="1331913" y="2455022"/>
            <a:ext cx="1497626" cy="261610"/>
          </a:xfrm>
          <a:prstGeom prst="rect">
            <a:avLst/>
          </a:prstGeom>
          <a:solidFill>
            <a:schemeClr val="bg2">
              <a:lumMod val="75000"/>
            </a:schemeClr>
          </a:solidFill>
        </p:spPr>
        <p:txBody>
          <a:bodyPr wrap="square" rtlCol="0" anchor="t">
            <a:spAutoFit/>
          </a:bodyPr>
          <a:lstStyle/>
          <a:p>
            <a:r>
              <a:rPr lang="en-US" sz="1100" dirty="0">
                <a:solidFill>
                  <a:schemeClr val="bg1"/>
                </a:solidFill>
                <a:latin typeface="Gill Sans"/>
                <a:cs typeface="Gill Sans"/>
              </a:rPr>
              <a:t>PROGRAMA 1</a:t>
            </a:r>
            <a:endParaRPr lang="en-US" dirty="0">
              <a:solidFill>
                <a:schemeClr val="bg1"/>
              </a:solidFill>
              <a:latin typeface="Gill Sans"/>
              <a:cs typeface="Gill Sans"/>
            </a:endParaRPr>
          </a:p>
        </p:txBody>
      </p:sp>
      <p:sp>
        <p:nvSpPr>
          <p:cNvPr id="7" name="CuadroTexto 11">
            <a:extLst>
              <a:ext uri="{FF2B5EF4-FFF2-40B4-BE49-F238E27FC236}">
                <a16:creationId xmlns:a16="http://schemas.microsoft.com/office/drawing/2014/main" id="{ECDDD4A2-F418-46CD-82A3-4C4A67BDF601}"/>
              </a:ext>
            </a:extLst>
          </p:cNvPr>
          <p:cNvSpPr txBox="1"/>
          <p:nvPr/>
        </p:nvSpPr>
        <p:spPr>
          <a:xfrm>
            <a:off x="1331470" y="3665668"/>
            <a:ext cx="7092420" cy="1169549"/>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ES" sz="1400" dirty="0">
                <a:latin typeface="Menlo" panose="020B0609030804020204" pitchFamily="49" charset="0"/>
                <a:ea typeface="Menlo" panose="020B0609030804020204" pitchFamily="49" charset="0"/>
                <a:cs typeface="Menlo" panose="020B0609030804020204" pitchFamily="49" charset="0"/>
              </a:rPr>
              <a:t>i = 1</a:t>
            </a:r>
            <a:endParaRPr lang="es-ES" dirty="0">
              <a:latin typeface="Menlo" panose="020B0609030804020204" pitchFamily="49" charset="0"/>
              <a:ea typeface="Menlo" panose="020B0609030804020204" pitchFamily="49" charset="0"/>
              <a:cs typeface="Menlo" panose="020B0609030804020204" pitchFamily="49" charset="0"/>
            </a:endParaRPr>
          </a:p>
          <a:p>
            <a:endParaRPr lang="es-ES" sz="1400"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while</a:t>
            </a:r>
            <a:r>
              <a:rPr lang="es-ES" sz="1400" dirty="0">
                <a:latin typeface="Menlo" panose="020B0609030804020204" pitchFamily="49" charset="0"/>
                <a:ea typeface="Menlo" panose="020B0609030804020204" pitchFamily="49" charset="0"/>
                <a:cs typeface="Menlo" panose="020B0609030804020204" pitchFamily="49" charset="0"/>
              </a:rPr>
              <a:t> i&lt;=10:</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(i)</a:t>
            </a:r>
            <a:endParaRPr lang="es-ES" dirty="0">
              <a:latin typeface="Menlo" panose="020B0609030804020204" pitchFamily="49" charset="0"/>
              <a:ea typeface="Menlo" panose="020B0609030804020204" pitchFamily="49" charset="0"/>
              <a:cs typeface="Menlo" panose="020B0609030804020204" pitchFamily="49" charset="0"/>
            </a:endParaRPr>
          </a:p>
          <a:p>
            <a:endParaRPr lang="es-ES" sz="1400" dirty="0">
              <a:latin typeface="Menlo" panose="020B0609030804020204" pitchFamily="49" charset="0"/>
              <a:ea typeface="Menlo" panose="020B0609030804020204" pitchFamily="49" charset="0"/>
              <a:cs typeface="Menlo" panose="020B0609030804020204" pitchFamily="49" charset="0"/>
            </a:endParaRPr>
          </a:p>
        </p:txBody>
      </p:sp>
      <p:sp>
        <p:nvSpPr>
          <p:cNvPr id="13" name="CuadroTexto 30">
            <a:extLst>
              <a:ext uri="{FF2B5EF4-FFF2-40B4-BE49-F238E27FC236}">
                <a16:creationId xmlns:a16="http://schemas.microsoft.com/office/drawing/2014/main" id="{5C149624-2A27-4515-ABE7-3C292D92CD9D}"/>
              </a:ext>
            </a:extLst>
          </p:cNvPr>
          <p:cNvSpPr txBox="1"/>
          <p:nvPr/>
        </p:nvSpPr>
        <p:spPr>
          <a:xfrm>
            <a:off x="1331913" y="2716632"/>
            <a:ext cx="7092420" cy="338554"/>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Escriba un programa en Python que imprima los primeros 10 números naturales</a:t>
            </a:r>
            <a:endParaRPr lang="en-US" dirty="0">
              <a:latin typeface="Calibri" panose="020F0502020204030204" pitchFamily="34" charset="0"/>
              <a:cs typeface="Calibri" panose="020F0502020204030204" pitchFamily="34" charset="0"/>
            </a:endParaRPr>
          </a:p>
        </p:txBody>
      </p:sp>
      <p:pic>
        <p:nvPicPr>
          <p:cNvPr id="12" name="Picture 5" descr="Picture 5"/>
          <p:cNvPicPr>
            <a:picLocks noChangeAspect="1"/>
          </p:cNvPicPr>
          <p:nvPr/>
        </p:nvPicPr>
        <p:blipFill>
          <a:blip r:embed="rId2"/>
          <a:stretch>
            <a:fillRect/>
          </a:stretch>
        </p:blipFill>
        <p:spPr>
          <a:xfrm>
            <a:off x="471247" y="1493838"/>
            <a:ext cx="543471" cy="543471"/>
          </a:xfrm>
          <a:prstGeom prst="rect">
            <a:avLst/>
          </a:prstGeom>
          <a:ln w="12700">
            <a:miter lim="400000"/>
          </a:ln>
        </p:spPr>
      </p:pic>
      <p:grpSp>
        <p:nvGrpSpPr>
          <p:cNvPr id="14" name="Group 22"/>
          <p:cNvGrpSpPr/>
          <p:nvPr/>
        </p:nvGrpSpPr>
        <p:grpSpPr>
          <a:xfrm rot="5400000">
            <a:off x="7805157" y="3036462"/>
            <a:ext cx="261608" cy="999069"/>
            <a:chOff x="-175000" y="-643753"/>
            <a:chExt cx="261607" cy="999068"/>
          </a:xfrm>
        </p:grpSpPr>
        <p:sp>
          <p:nvSpPr>
            <p:cNvPr id="15"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6"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Text Placeholder 2">
            <a:extLst>
              <a:ext uri="{FF2B5EF4-FFF2-40B4-BE49-F238E27FC236}">
                <a16:creationId xmlns:a16="http://schemas.microsoft.com/office/drawing/2014/main" id="{8112552E-2E88-8629-D4E9-B41291B671DE}"/>
              </a:ext>
            </a:extLst>
          </p:cNvPr>
          <p:cNvSpPr txBox="1">
            <a:spLocks/>
          </p:cNvSpPr>
          <p:nvPr/>
        </p:nvSpPr>
        <p:spPr bwMode="auto">
          <a:xfrm>
            <a:off x="1331913" y="1493838"/>
            <a:ext cx="7480122" cy="806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5719" tIns="45719" rIns="45719" bIns="45719" numCol="1" anchor="t" anchorCtr="0" compatLnSpc="1">
            <a:prstTxWarp prst="textNoShape">
              <a:avLst/>
            </a:prstTxWarp>
            <a:normAutofit fontScale="92500"/>
          </a:bodyPr>
          <a:lst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a:lstStyle>
          <a:p>
            <a:pPr marL="0" indent="0">
              <a:buFont typeface="Wingdings 3" charset="0"/>
              <a:buNone/>
            </a:pPr>
            <a:r>
              <a:rPr lang="en-US" sz="1800" kern="0" dirty="0" err="1">
                <a:latin typeface="Calibri"/>
                <a:cs typeface="Calibri"/>
              </a:rPr>
              <a:t>Detecta</a:t>
            </a:r>
            <a:r>
              <a:rPr lang="en-US" sz="1800" kern="0" dirty="0">
                <a:latin typeface="Calibri"/>
                <a:cs typeface="Calibri"/>
              </a:rPr>
              <a:t>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errores</a:t>
            </a:r>
            <a:r>
              <a:rPr lang="en-US" sz="1800" kern="0" dirty="0">
                <a:latin typeface="Calibri"/>
                <a:cs typeface="Calibri"/>
              </a:rPr>
              <a:t> </a:t>
            </a:r>
            <a:r>
              <a:rPr lang="en-US" sz="1800" kern="0" dirty="0" err="1">
                <a:latin typeface="Calibri"/>
                <a:cs typeface="Calibri"/>
              </a:rPr>
              <a:t>en</a:t>
            </a:r>
            <a:r>
              <a:rPr lang="en-US" sz="1800" kern="0" dirty="0">
                <a:latin typeface="Calibri"/>
                <a:cs typeface="Calibri"/>
              </a:rPr>
              <a:t> </a:t>
            </a:r>
            <a:r>
              <a:rPr lang="en-US" sz="1800" kern="0" dirty="0" err="1">
                <a:latin typeface="Calibri"/>
                <a:cs typeface="Calibri"/>
              </a:rPr>
              <a:t>cada</a:t>
            </a:r>
            <a:r>
              <a:rPr lang="en-US" sz="1800" kern="0" dirty="0">
                <a:latin typeface="Calibri"/>
                <a:cs typeface="Calibri"/>
              </a:rPr>
              <a:t> uno de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programas</a:t>
            </a:r>
            <a:r>
              <a:rPr lang="en-US" sz="1800" kern="0" dirty="0">
                <a:latin typeface="Calibri"/>
                <a:cs typeface="Calibri"/>
              </a:rPr>
              <a:t> que </a:t>
            </a:r>
            <a:r>
              <a:rPr lang="en-US" sz="1800" kern="0" dirty="0" err="1">
                <a:latin typeface="Calibri"/>
                <a:cs typeface="Calibri"/>
              </a:rPr>
              <a:t>aparecerán</a:t>
            </a:r>
            <a:r>
              <a:rPr lang="en-US" sz="1800" kern="0" dirty="0">
                <a:latin typeface="Calibri"/>
                <a:cs typeface="Calibri"/>
              </a:rPr>
              <a:t> a </a:t>
            </a:r>
            <a:r>
              <a:rPr lang="en-US" sz="1800" kern="0" dirty="0" err="1">
                <a:latin typeface="Calibri"/>
                <a:cs typeface="Calibri"/>
              </a:rPr>
              <a:t>continuación</a:t>
            </a:r>
            <a:r>
              <a:rPr lang="en-US" sz="1800" kern="0" dirty="0">
                <a:latin typeface="Calibri"/>
                <a:cs typeface="Calibri"/>
              </a:rPr>
              <a:t>. </a:t>
            </a:r>
            <a:r>
              <a:rPr lang="en-US" sz="1800" kern="0" dirty="0" err="1">
                <a:latin typeface="Calibri"/>
                <a:cs typeface="Calibri"/>
              </a:rPr>
              <a:t>Luego</a:t>
            </a:r>
            <a:r>
              <a:rPr lang="en-US" sz="1800" kern="0" dirty="0">
                <a:latin typeface="Calibri"/>
                <a:cs typeface="Calibri"/>
              </a:rPr>
              <a:t> </a:t>
            </a:r>
            <a:r>
              <a:rPr lang="en-US" sz="1800" kern="0" dirty="0" err="1">
                <a:latin typeface="Calibri"/>
                <a:cs typeface="Calibri"/>
              </a:rPr>
              <a:t>menciona</a:t>
            </a:r>
            <a:r>
              <a:rPr lang="en-US" sz="1800" kern="0" dirty="0">
                <a:latin typeface="Calibri"/>
                <a:cs typeface="Calibri"/>
              </a:rPr>
              <a:t> </a:t>
            </a:r>
            <a:r>
              <a:rPr lang="en-US" sz="1800" kern="0" dirty="0" err="1">
                <a:latin typeface="Calibri"/>
                <a:cs typeface="Calibri"/>
              </a:rPr>
              <a:t>cómo</a:t>
            </a:r>
            <a:r>
              <a:rPr lang="en-US" sz="1800" kern="0" dirty="0">
                <a:latin typeface="Calibri"/>
                <a:cs typeface="Calibri"/>
              </a:rPr>
              <a:t> se </a:t>
            </a:r>
            <a:r>
              <a:rPr lang="en-US" sz="1800" kern="0" dirty="0" err="1">
                <a:latin typeface="Calibri"/>
                <a:cs typeface="Calibri"/>
              </a:rPr>
              <a:t>pueden</a:t>
            </a:r>
            <a:r>
              <a:rPr lang="en-US" sz="1800" kern="0" dirty="0">
                <a:latin typeface="Calibri"/>
                <a:cs typeface="Calibri"/>
              </a:rPr>
              <a:t> </a:t>
            </a:r>
            <a:r>
              <a:rPr lang="en-US" sz="1800" kern="0" dirty="0" err="1">
                <a:latin typeface="Calibri"/>
                <a:cs typeface="Calibri"/>
              </a:rPr>
              <a:t>arreglar</a:t>
            </a:r>
            <a:r>
              <a:rPr lang="en-US" sz="1800" kern="0" dirty="0">
                <a:latin typeface="Calibri"/>
                <a:cs typeface="Calibri"/>
              </a:rPr>
              <a:t>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errores</a:t>
            </a:r>
            <a:r>
              <a:rPr lang="en-US" sz="1800" kern="0" dirty="0">
                <a:latin typeface="Calibri"/>
                <a:cs typeface="Calibri"/>
              </a:rPr>
              <a:t> que </a:t>
            </a:r>
            <a:r>
              <a:rPr lang="en-US" sz="1800" kern="0" dirty="0" err="1">
                <a:latin typeface="Calibri"/>
                <a:cs typeface="Calibri"/>
              </a:rPr>
              <a:t>hayas</a:t>
            </a:r>
            <a:r>
              <a:rPr lang="en-US" sz="1800" kern="0" dirty="0">
                <a:latin typeface="Calibri"/>
                <a:cs typeface="Calibri"/>
              </a:rPr>
              <a:t> </a:t>
            </a:r>
            <a:r>
              <a:rPr lang="en-US" sz="1800" kern="0" dirty="0" err="1">
                <a:latin typeface="Calibri"/>
                <a:cs typeface="Calibri"/>
              </a:rPr>
              <a:t>encontrado</a:t>
            </a:r>
            <a:endParaRPr lang="en-US" sz="1800" kern="0" dirty="0">
              <a:latin typeface="Calibri"/>
              <a:cs typeface="Calibri"/>
            </a:endParaRPr>
          </a:p>
        </p:txBody>
      </p:sp>
      <p:sp>
        <p:nvSpPr>
          <p:cNvPr id="17" name="Marcador de pie de página 16">
            <a:extLst>
              <a:ext uri="{FF2B5EF4-FFF2-40B4-BE49-F238E27FC236}">
                <a16:creationId xmlns:a16="http://schemas.microsoft.com/office/drawing/2014/main" id="{111DC82B-B1BB-9EE9-E5B9-79434336B468}"/>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4036678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26AF306E-C301-9944-9E53-8B8516655F6D}"/>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58</a:t>
            </a:fld>
            <a:endParaRPr lang="es-CL"/>
          </a:p>
        </p:txBody>
      </p:sp>
      <p:sp>
        <p:nvSpPr>
          <p:cNvPr id="2" name="Title 1">
            <a:extLst>
              <a:ext uri="{FF2B5EF4-FFF2-40B4-BE49-F238E27FC236}">
                <a16:creationId xmlns:a16="http://schemas.microsoft.com/office/drawing/2014/main" id="{33F5D91D-D544-473A-A0C6-25F8737E9F7B}"/>
              </a:ext>
            </a:extLst>
          </p:cNvPr>
          <p:cNvSpPr>
            <a:spLocks noGrp="1"/>
          </p:cNvSpPr>
          <p:nvPr>
            <p:ph type="title"/>
          </p:nvPr>
        </p:nvSpPr>
        <p:spPr>
          <a:xfrm>
            <a:off x="-1" y="0"/>
            <a:ext cx="6612680" cy="688975"/>
          </a:xfrm>
        </p:spPr>
        <p:txBody>
          <a:bodyPr/>
          <a:lstStyle/>
          <a:p>
            <a:r>
              <a:rPr lang="en-US" dirty="0" err="1"/>
              <a:t>Ahora</a:t>
            </a:r>
            <a:r>
              <a:rPr lang="en-US" dirty="0"/>
              <a:t> </a:t>
            </a:r>
            <a:r>
              <a:rPr lang="en-US" dirty="0" err="1"/>
              <a:t>tú</a:t>
            </a:r>
          </a:p>
        </p:txBody>
      </p:sp>
      <p:sp>
        <p:nvSpPr>
          <p:cNvPr id="5" name="TextBox 4">
            <a:extLst>
              <a:ext uri="{FF2B5EF4-FFF2-40B4-BE49-F238E27FC236}">
                <a16:creationId xmlns:a16="http://schemas.microsoft.com/office/drawing/2014/main" id="{3A3F4B45-1B94-42BE-A0C1-E9412A9605F8}"/>
              </a:ext>
            </a:extLst>
          </p:cNvPr>
          <p:cNvSpPr txBox="1"/>
          <p:nvPr/>
        </p:nvSpPr>
        <p:spPr>
          <a:xfrm>
            <a:off x="1331913" y="2455022"/>
            <a:ext cx="1497626" cy="261610"/>
          </a:xfrm>
          <a:prstGeom prst="rect">
            <a:avLst/>
          </a:prstGeom>
          <a:solidFill>
            <a:schemeClr val="bg2">
              <a:lumMod val="75000"/>
            </a:schemeClr>
          </a:solidFill>
        </p:spPr>
        <p:txBody>
          <a:bodyPr wrap="square" rtlCol="0" anchor="t">
            <a:spAutoFit/>
          </a:bodyPr>
          <a:lstStyle/>
          <a:p>
            <a:r>
              <a:rPr lang="en-US" sz="1100" dirty="0">
                <a:solidFill>
                  <a:schemeClr val="bg1"/>
                </a:solidFill>
                <a:latin typeface="Gill Sans"/>
                <a:cs typeface="Gill Sans"/>
              </a:rPr>
              <a:t>PROGRAMA 2</a:t>
            </a:r>
            <a:endParaRPr lang="en-US" dirty="0">
              <a:solidFill>
                <a:schemeClr val="bg1"/>
              </a:solidFill>
              <a:latin typeface="Gill Sans"/>
              <a:cs typeface="Gill Sans"/>
            </a:endParaRPr>
          </a:p>
        </p:txBody>
      </p:sp>
      <p:sp>
        <p:nvSpPr>
          <p:cNvPr id="7" name="CuadroTexto 11">
            <a:extLst>
              <a:ext uri="{FF2B5EF4-FFF2-40B4-BE49-F238E27FC236}">
                <a16:creationId xmlns:a16="http://schemas.microsoft.com/office/drawing/2014/main" id="{ECDDD4A2-F418-46CD-82A3-4C4A67BDF601}"/>
              </a:ext>
            </a:extLst>
          </p:cNvPr>
          <p:cNvSpPr txBox="1"/>
          <p:nvPr/>
        </p:nvSpPr>
        <p:spPr>
          <a:xfrm>
            <a:off x="1331912" y="3878065"/>
            <a:ext cx="7101977" cy="2308322"/>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rPr>
              <a:t>p</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un número positivo mayor que 0"</a:t>
            </a:r>
            <a:r>
              <a:rPr lang="es-ES" sz="1400" dirty="0">
                <a:latin typeface="Menlo" panose="020B0609030804020204" pitchFamily="49" charset="0"/>
                <a:ea typeface="Menlo" panose="020B0609030804020204" pitchFamily="49" charset="0"/>
                <a:cs typeface="Menlo" panose="020B0609030804020204" pitchFamily="49" charset="0"/>
              </a:rPr>
              <a:t>)</a:t>
            </a:r>
            <a:endParaRPr lang="en-U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x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p>
          <a:p>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while</a:t>
            </a:r>
            <a:r>
              <a:rPr lang="es-ES" sz="1400" dirty="0">
                <a:latin typeface="Menlo" panose="020B0609030804020204" pitchFamily="49" charset="0"/>
                <a:ea typeface="Menlo" panose="020B0609030804020204" pitchFamily="49" charset="0"/>
                <a:cs typeface="Menlo" panose="020B0609030804020204" pitchFamily="49" charset="0"/>
              </a:rPr>
              <a:t> x&lt;=0:</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un número positivo mayor que 0"</a:t>
            </a:r>
            <a:r>
              <a:rPr lang="es-ES" sz="1400" dirty="0">
                <a:latin typeface="Menlo" panose="020B0609030804020204" pitchFamily="49" charset="0"/>
                <a:ea typeface="Menlo" panose="020B0609030804020204" pitchFamily="49" charset="0"/>
                <a:cs typeface="Menlo" panose="020B0609030804020204" pitchFamily="49" charset="0"/>
              </a:rPr>
              <a:t>)</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x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endParaRPr lang="es-ES" dirty="0">
              <a:latin typeface="Menlo" panose="020B0609030804020204" pitchFamily="49" charset="0"/>
              <a:ea typeface="Menlo" panose="020B0609030804020204" pitchFamily="49" charset="0"/>
              <a:cs typeface="Menlo" panose="020B0609030804020204" pitchFamily="49" charset="0"/>
            </a:endParaRPr>
          </a:p>
          <a:p>
            <a:endParaRPr lang="es-ES" sz="1400" dirty="0">
              <a:solidFill>
                <a:srgbClr val="881A87"/>
              </a:solidFill>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while</a:t>
            </a:r>
            <a:r>
              <a:rPr lang="es-ES" sz="1400" dirty="0">
                <a:latin typeface="Menlo" panose="020B0609030804020204" pitchFamily="49" charset="0"/>
                <a:ea typeface="Menlo" panose="020B0609030804020204" pitchFamily="49" charset="0"/>
                <a:cs typeface="Menlo" panose="020B0609030804020204" pitchFamily="49" charset="0"/>
              </a:rPr>
              <a:t> x&lt;0:</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(x)</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x = x-1</a:t>
            </a:r>
            <a:endParaRPr lang="es-ES" dirty="0">
              <a:latin typeface="Menlo" panose="020B0609030804020204" pitchFamily="49" charset="0"/>
              <a:ea typeface="Menlo" panose="020B0609030804020204" pitchFamily="49" charset="0"/>
              <a:cs typeface="Menlo" panose="020B0609030804020204" pitchFamily="49" charset="0"/>
            </a:endParaRPr>
          </a:p>
        </p:txBody>
      </p:sp>
      <p:sp>
        <p:nvSpPr>
          <p:cNvPr id="13" name="CuadroTexto 30">
            <a:extLst>
              <a:ext uri="{FF2B5EF4-FFF2-40B4-BE49-F238E27FC236}">
                <a16:creationId xmlns:a16="http://schemas.microsoft.com/office/drawing/2014/main" id="{5C149624-2A27-4515-ABE7-3C292D92CD9D}"/>
              </a:ext>
            </a:extLst>
          </p:cNvPr>
          <p:cNvSpPr txBox="1"/>
          <p:nvPr/>
        </p:nvSpPr>
        <p:spPr>
          <a:xfrm>
            <a:off x="1331911" y="2717272"/>
            <a:ext cx="7480123" cy="584775"/>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Escriba un programa en Python que imprima los números desde N (ingresado por el usuario) hasta 0</a:t>
            </a:r>
            <a:endParaRPr lang="en-US" dirty="0">
              <a:latin typeface="Calibri" panose="020F0502020204030204" pitchFamily="34" charset="0"/>
              <a:cs typeface="Calibri" panose="020F0502020204030204" pitchFamily="34" charset="0"/>
            </a:endParaRPr>
          </a:p>
        </p:txBody>
      </p:sp>
      <p:grpSp>
        <p:nvGrpSpPr>
          <p:cNvPr id="15" name="Group 22"/>
          <p:cNvGrpSpPr/>
          <p:nvPr/>
        </p:nvGrpSpPr>
        <p:grpSpPr>
          <a:xfrm rot="5400000">
            <a:off x="7805157" y="3248129"/>
            <a:ext cx="261608" cy="999069"/>
            <a:chOff x="-175000" y="-643753"/>
            <a:chExt cx="261607" cy="999068"/>
          </a:xfrm>
        </p:grpSpPr>
        <p:sp>
          <p:nvSpPr>
            <p:cNvPr id="16"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7"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Text Placeholder 2">
            <a:extLst>
              <a:ext uri="{FF2B5EF4-FFF2-40B4-BE49-F238E27FC236}">
                <a16:creationId xmlns:a16="http://schemas.microsoft.com/office/drawing/2014/main" id="{452B92EF-3EC9-FD4B-8A68-ECAAC95D634A}"/>
              </a:ext>
            </a:extLst>
          </p:cNvPr>
          <p:cNvSpPr txBox="1">
            <a:spLocks/>
          </p:cNvSpPr>
          <p:nvPr/>
        </p:nvSpPr>
        <p:spPr bwMode="auto">
          <a:xfrm>
            <a:off x="1331913" y="1493838"/>
            <a:ext cx="7480122" cy="806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5719" tIns="45719" rIns="45719" bIns="45719" numCol="1" anchor="t" anchorCtr="0" compatLnSpc="1">
            <a:prstTxWarp prst="textNoShape">
              <a:avLst/>
            </a:prstTxWarp>
            <a:normAutofit fontScale="92500"/>
          </a:bodyPr>
          <a:lst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a:lstStyle>
          <a:p>
            <a:pPr marL="0" indent="0">
              <a:buFont typeface="Wingdings 3" charset="0"/>
              <a:buNone/>
            </a:pPr>
            <a:r>
              <a:rPr lang="en-US" sz="1800" kern="0" dirty="0" err="1">
                <a:latin typeface="Calibri"/>
                <a:cs typeface="Calibri"/>
              </a:rPr>
              <a:t>Detecta</a:t>
            </a:r>
            <a:r>
              <a:rPr lang="en-US" sz="1800" kern="0" dirty="0">
                <a:latin typeface="Calibri"/>
                <a:cs typeface="Calibri"/>
              </a:rPr>
              <a:t>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errores</a:t>
            </a:r>
            <a:r>
              <a:rPr lang="en-US" sz="1800" kern="0" dirty="0">
                <a:latin typeface="Calibri"/>
                <a:cs typeface="Calibri"/>
              </a:rPr>
              <a:t> </a:t>
            </a:r>
            <a:r>
              <a:rPr lang="en-US" sz="1800" kern="0" dirty="0" err="1">
                <a:latin typeface="Calibri"/>
                <a:cs typeface="Calibri"/>
              </a:rPr>
              <a:t>en</a:t>
            </a:r>
            <a:r>
              <a:rPr lang="en-US" sz="1800" kern="0" dirty="0">
                <a:latin typeface="Calibri"/>
                <a:cs typeface="Calibri"/>
              </a:rPr>
              <a:t> </a:t>
            </a:r>
            <a:r>
              <a:rPr lang="en-US" sz="1800" kern="0" dirty="0" err="1">
                <a:latin typeface="Calibri"/>
                <a:cs typeface="Calibri"/>
              </a:rPr>
              <a:t>cada</a:t>
            </a:r>
            <a:r>
              <a:rPr lang="en-US" sz="1800" kern="0" dirty="0">
                <a:latin typeface="Calibri"/>
                <a:cs typeface="Calibri"/>
              </a:rPr>
              <a:t> uno de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programas</a:t>
            </a:r>
            <a:r>
              <a:rPr lang="en-US" sz="1800" kern="0" dirty="0">
                <a:latin typeface="Calibri"/>
                <a:cs typeface="Calibri"/>
              </a:rPr>
              <a:t> que </a:t>
            </a:r>
            <a:r>
              <a:rPr lang="en-US" sz="1800" kern="0" dirty="0" err="1">
                <a:latin typeface="Calibri"/>
                <a:cs typeface="Calibri"/>
              </a:rPr>
              <a:t>aparecerán</a:t>
            </a:r>
            <a:r>
              <a:rPr lang="en-US" sz="1800" kern="0" dirty="0">
                <a:latin typeface="Calibri"/>
                <a:cs typeface="Calibri"/>
              </a:rPr>
              <a:t> a </a:t>
            </a:r>
            <a:r>
              <a:rPr lang="en-US" sz="1800" kern="0" dirty="0" err="1">
                <a:latin typeface="Calibri"/>
                <a:cs typeface="Calibri"/>
              </a:rPr>
              <a:t>continuación</a:t>
            </a:r>
            <a:r>
              <a:rPr lang="en-US" sz="1800" kern="0" dirty="0">
                <a:latin typeface="Calibri"/>
                <a:cs typeface="Calibri"/>
              </a:rPr>
              <a:t>. </a:t>
            </a:r>
            <a:r>
              <a:rPr lang="en-US" sz="1800" kern="0" dirty="0" err="1">
                <a:latin typeface="Calibri"/>
                <a:cs typeface="Calibri"/>
              </a:rPr>
              <a:t>Luego</a:t>
            </a:r>
            <a:r>
              <a:rPr lang="en-US" sz="1800" kern="0" dirty="0">
                <a:latin typeface="Calibri"/>
                <a:cs typeface="Calibri"/>
              </a:rPr>
              <a:t> </a:t>
            </a:r>
            <a:r>
              <a:rPr lang="en-US" sz="1800" kern="0" dirty="0" err="1">
                <a:latin typeface="Calibri"/>
                <a:cs typeface="Calibri"/>
              </a:rPr>
              <a:t>menciona</a:t>
            </a:r>
            <a:r>
              <a:rPr lang="en-US" sz="1800" kern="0" dirty="0">
                <a:latin typeface="Calibri"/>
                <a:cs typeface="Calibri"/>
              </a:rPr>
              <a:t> </a:t>
            </a:r>
            <a:r>
              <a:rPr lang="en-US" sz="1800" kern="0" dirty="0" err="1">
                <a:latin typeface="Calibri"/>
                <a:cs typeface="Calibri"/>
              </a:rPr>
              <a:t>cómo</a:t>
            </a:r>
            <a:r>
              <a:rPr lang="en-US" sz="1800" kern="0" dirty="0">
                <a:latin typeface="Calibri"/>
                <a:cs typeface="Calibri"/>
              </a:rPr>
              <a:t> se </a:t>
            </a:r>
            <a:r>
              <a:rPr lang="en-US" sz="1800" kern="0" dirty="0" err="1">
                <a:latin typeface="Calibri"/>
                <a:cs typeface="Calibri"/>
              </a:rPr>
              <a:t>pueden</a:t>
            </a:r>
            <a:r>
              <a:rPr lang="en-US" sz="1800" kern="0" dirty="0">
                <a:latin typeface="Calibri"/>
                <a:cs typeface="Calibri"/>
              </a:rPr>
              <a:t> </a:t>
            </a:r>
            <a:r>
              <a:rPr lang="en-US" sz="1800" kern="0" dirty="0" err="1">
                <a:latin typeface="Calibri"/>
                <a:cs typeface="Calibri"/>
              </a:rPr>
              <a:t>arreglar</a:t>
            </a:r>
            <a:r>
              <a:rPr lang="en-US" sz="1800" kern="0" dirty="0">
                <a:latin typeface="Calibri"/>
                <a:cs typeface="Calibri"/>
              </a:rPr>
              <a:t>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errores</a:t>
            </a:r>
            <a:r>
              <a:rPr lang="en-US" sz="1800" kern="0" dirty="0">
                <a:latin typeface="Calibri"/>
                <a:cs typeface="Calibri"/>
              </a:rPr>
              <a:t> que </a:t>
            </a:r>
            <a:r>
              <a:rPr lang="en-US" sz="1800" kern="0" dirty="0" err="1">
                <a:latin typeface="Calibri"/>
                <a:cs typeface="Calibri"/>
              </a:rPr>
              <a:t>hayas</a:t>
            </a:r>
            <a:r>
              <a:rPr lang="en-US" sz="1800" kern="0" dirty="0">
                <a:latin typeface="Calibri"/>
                <a:cs typeface="Calibri"/>
              </a:rPr>
              <a:t> </a:t>
            </a:r>
            <a:r>
              <a:rPr lang="en-US" sz="1800" kern="0" dirty="0" err="1">
                <a:latin typeface="Calibri"/>
                <a:cs typeface="Calibri"/>
              </a:rPr>
              <a:t>encontrado</a:t>
            </a:r>
            <a:endParaRPr lang="en-US" sz="1800" kern="0" dirty="0">
              <a:latin typeface="Calibri"/>
              <a:cs typeface="Calibri"/>
            </a:endParaRPr>
          </a:p>
        </p:txBody>
      </p:sp>
      <p:pic>
        <p:nvPicPr>
          <p:cNvPr id="18" name="Picture 5" descr="Picture 5">
            <a:extLst>
              <a:ext uri="{FF2B5EF4-FFF2-40B4-BE49-F238E27FC236}">
                <a16:creationId xmlns:a16="http://schemas.microsoft.com/office/drawing/2014/main" id="{F85C8551-BC16-874B-9943-3A83627E48EB}"/>
              </a:ext>
            </a:extLst>
          </p:cNvPr>
          <p:cNvPicPr>
            <a:picLocks noChangeAspect="1"/>
          </p:cNvPicPr>
          <p:nvPr/>
        </p:nvPicPr>
        <p:blipFill>
          <a:blip r:embed="rId2"/>
          <a:stretch>
            <a:fillRect/>
          </a:stretch>
        </p:blipFill>
        <p:spPr>
          <a:xfrm>
            <a:off x="471247" y="1493838"/>
            <a:ext cx="543471" cy="543471"/>
          </a:xfrm>
          <a:prstGeom prst="rect">
            <a:avLst/>
          </a:prstGeom>
          <a:ln w="12700">
            <a:miter lim="400000"/>
          </a:ln>
        </p:spPr>
      </p:pic>
      <p:sp>
        <p:nvSpPr>
          <p:cNvPr id="10" name="Marcador de pie de página 9">
            <a:extLst>
              <a:ext uri="{FF2B5EF4-FFF2-40B4-BE49-F238E27FC236}">
                <a16:creationId xmlns:a16="http://schemas.microsoft.com/office/drawing/2014/main" id="{E6ED027F-271B-9A13-E38A-DC008146981D}"/>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9149086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A4DAF297-65D0-AB4B-A0B0-D59DC6F89C2A}"/>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59</a:t>
            </a:fld>
            <a:endParaRPr lang="es-CL"/>
          </a:p>
        </p:txBody>
      </p:sp>
      <p:sp>
        <p:nvSpPr>
          <p:cNvPr id="2" name="Title 1">
            <a:extLst>
              <a:ext uri="{FF2B5EF4-FFF2-40B4-BE49-F238E27FC236}">
                <a16:creationId xmlns:a16="http://schemas.microsoft.com/office/drawing/2014/main" id="{33F5D91D-D544-473A-A0C6-25F8737E9F7B}"/>
              </a:ext>
            </a:extLst>
          </p:cNvPr>
          <p:cNvSpPr>
            <a:spLocks noGrp="1"/>
          </p:cNvSpPr>
          <p:nvPr>
            <p:ph type="title"/>
          </p:nvPr>
        </p:nvSpPr>
        <p:spPr>
          <a:xfrm>
            <a:off x="-1" y="0"/>
            <a:ext cx="6612680" cy="688975"/>
          </a:xfrm>
        </p:spPr>
        <p:txBody>
          <a:bodyPr/>
          <a:lstStyle/>
          <a:p>
            <a:r>
              <a:rPr lang="en-US" dirty="0" err="1"/>
              <a:t>Ahora</a:t>
            </a:r>
            <a:r>
              <a:rPr lang="en-US" dirty="0"/>
              <a:t> </a:t>
            </a:r>
            <a:r>
              <a:rPr lang="en-US" dirty="0" err="1"/>
              <a:t>tú</a:t>
            </a:r>
          </a:p>
        </p:txBody>
      </p:sp>
      <p:sp>
        <p:nvSpPr>
          <p:cNvPr id="5" name="TextBox 4">
            <a:extLst>
              <a:ext uri="{FF2B5EF4-FFF2-40B4-BE49-F238E27FC236}">
                <a16:creationId xmlns:a16="http://schemas.microsoft.com/office/drawing/2014/main" id="{3A3F4B45-1B94-42BE-A0C1-E9412A9605F8}"/>
              </a:ext>
            </a:extLst>
          </p:cNvPr>
          <p:cNvSpPr txBox="1"/>
          <p:nvPr/>
        </p:nvSpPr>
        <p:spPr>
          <a:xfrm>
            <a:off x="1330823" y="2455022"/>
            <a:ext cx="1497626" cy="261610"/>
          </a:xfrm>
          <a:prstGeom prst="rect">
            <a:avLst/>
          </a:prstGeom>
          <a:solidFill>
            <a:schemeClr val="bg2">
              <a:lumMod val="75000"/>
            </a:schemeClr>
          </a:solidFill>
        </p:spPr>
        <p:txBody>
          <a:bodyPr wrap="square" rtlCol="0" anchor="t">
            <a:spAutoFit/>
          </a:bodyPr>
          <a:lstStyle/>
          <a:p>
            <a:r>
              <a:rPr lang="en-US" sz="1100" dirty="0">
                <a:solidFill>
                  <a:schemeClr val="bg1"/>
                </a:solidFill>
                <a:latin typeface="Gill Sans"/>
                <a:cs typeface="Gill Sans"/>
              </a:rPr>
              <a:t>PROGRAMA 3</a:t>
            </a:r>
            <a:endParaRPr lang="en-US" dirty="0">
              <a:solidFill>
                <a:schemeClr val="bg1"/>
              </a:solidFill>
              <a:latin typeface="Gill Sans"/>
              <a:cs typeface="Gill Sans"/>
            </a:endParaRPr>
          </a:p>
        </p:txBody>
      </p:sp>
      <p:sp>
        <p:nvSpPr>
          <p:cNvPr id="7" name="CuadroTexto 11">
            <a:extLst>
              <a:ext uri="{FF2B5EF4-FFF2-40B4-BE49-F238E27FC236}">
                <a16:creationId xmlns:a16="http://schemas.microsoft.com/office/drawing/2014/main" id="{ECDDD4A2-F418-46CD-82A3-4C4A67BDF601}"/>
              </a:ext>
            </a:extLst>
          </p:cNvPr>
          <p:cNvSpPr txBox="1"/>
          <p:nvPr/>
        </p:nvSpPr>
        <p:spPr>
          <a:xfrm>
            <a:off x="1331912" y="3999174"/>
            <a:ext cx="7101977" cy="2462211"/>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un número par"</a:t>
            </a:r>
            <a:r>
              <a:rPr lang="es-ES" sz="1400" dirty="0">
                <a:latin typeface="Menlo" panose="020B0609030804020204" pitchFamily="49" charset="0"/>
                <a:ea typeface="Menlo" panose="020B0609030804020204" pitchFamily="49" charset="0"/>
                <a:cs typeface="Menlo" panose="020B0609030804020204" pitchFamily="49" charset="0"/>
              </a:rPr>
              <a:t>)</a:t>
            </a:r>
            <a:endParaRPr lang="en-U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n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endParaRPr lang="es-ES" dirty="0">
              <a:latin typeface="Menlo" panose="020B0609030804020204" pitchFamily="49" charset="0"/>
              <a:ea typeface="Menlo" panose="020B0609030804020204" pitchFamily="49" charset="0"/>
              <a:cs typeface="Menlo" panose="020B0609030804020204" pitchFamily="49" charset="0"/>
            </a:endParaRPr>
          </a:p>
          <a:p>
            <a:endParaRPr lang="es-ES" sz="1400" dirty="0">
              <a:solidFill>
                <a:srgbClr val="881A87"/>
              </a:solidFill>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881A87"/>
                </a:solidFill>
                <a:latin typeface="Menlo" panose="020B0609030804020204" pitchFamily="49" charset="0"/>
                <a:ea typeface="Menlo" panose="020B0609030804020204" pitchFamily="49" charset="0"/>
                <a:cs typeface="Menlo" panose="020B0609030804020204" pitchFamily="49" charset="0"/>
              </a:rPr>
              <a:t>while</a:t>
            </a:r>
            <a:r>
              <a:rPr lang="es-ES" sz="1400" dirty="0">
                <a:latin typeface="Menlo" panose="020B0609030804020204" pitchFamily="49" charset="0"/>
                <a:ea typeface="Menlo" panose="020B0609030804020204" pitchFamily="49" charset="0"/>
                <a:cs typeface="Menlo" panose="020B0609030804020204" pitchFamily="49" charset="0"/>
              </a:rPr>
              <a:t> n%2==1:</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un número par"</a:t>
            </a:r>
            <a:r>
              <a:rPr lang="es-ES" sz="1400" dirty="0">
                <a:latin typeface="Menlo" panose="020B0609030804020204" pitchFamily="49" charset="0"/>
                <a:ea typeface="Menlo" panose="020B0609030804020204" pitchFamily="49" charset="0"/>
                <a:cs typeface="Menlo" panose="020B0609030804020204" pitchFamily="49" charset="0"/>
              </a:rPr>
              <a:t>)</a:t>
            </a:r>
            <a:endParaRPr lang="es-ES" dirty="0">
              <a:latin typeface="Menlo" panose="020B0609030804020204" pitchFamily="49" charset="0"/>
              <a:ea typeface="Menlo" panose="020B0609030804020204" pitchFamily="49" charset="0"/>
              <a:cs typeface="Menlo" panose="020B0609030804020204" pitchFamily="49" charset="0"/>
            </a:endParaRPr>
          </a:p>
          <a:p>
            <a:endParaRPr lang="es-ES" sz="1400" dirty="0">
              <a:solidFill>
                <a:srgbClr val="881A87"/>
              </a:solidFill>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881A87"/>
                </a:solidFill>
                <a:latin typeface="Menlo" panose="020B0609030804020204" pitchFamily="49" charset="0"/>
                <a:ea typeface="Menlo" panose="020B0609030804020204" pitchFamily="49" charset="0"/>
                <a:cs typeface="Menlo" panose="020B0609030804020204" pitchFamily="49" charset="0"/>
              </a:rPr>
              <a:t>if</a:t>
            </a:r>
            <a:r>
              <a:rPr lang="es-ES" sz="1400" dirty="0">
                <a:latin typeface="Menlo" panose="020B0609030804020204" pitchFamily="49" charset="0"/>
                <a:ea typeface="Menlo" panose="020B0609030804020204" pitchFamily="49" charset="0"/>
                <a:cs typeface="Menlo" panose="020B0609030804020204" pitchFamily="49" charset="0"/>
              </a:rPr>
              <a:t> n&gt;10:</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"Numero par mayor que 10"</a:t>
            </a:r>
            <a:r>
              <a:rPr lang="es-ES" sz="1400" dirty="0">
                <a:latin typeface="Menlo" panose="020B0609030804020204" pitchFamily="49" charset="0"/>
                <a:ea typeface="Menlo" panose="020B0609030804020204" pitchFamily="49" charset="0"/>
                <a:cs typeface="Menlo" panose="020B0609030804020204" pitchFamily="49" charset="0"/>
              </a:rPr>
              <a:t>)</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881A87"/>
                </a:solidFill>
                <a:latin typeface="Menlo" panose="020B0609030804020204" pitchFamily="49" charset="0"/>
                <a:ea typeface="Menlo" panose="020B0609030804020204" pitchFamily="49" charset="0"/>
                <a:cs typeface="Menlo" panose="020B0609030804020204" pitchFamily="49" charset="0"/>
              </a:rPr>
              <a:t>else</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"Numero par menor o igual a 10"</a:t>
            </a:r>
            <a:r>
              <a:rPr lang="es-ES" sz="1400" dirty="0">
                <a:latin typeface="Menlo" panose="020B0609030804020204" pitchFamily="49" charset="0"/>
                <a:ea typeface="Menlo" panose="020B0609030804020204" pitchFamily="49" charset="0"/>
                <a:cs typeface="Menlo" panose="020B0609030804020204" pitchFamily="49" charset="0"/>
              </a:rPr>
              <a:t>)</a:t>
            </a:r>
            <a:endParaRPr lang="es-ES" dirty="0">
              <a:latin typeface="Menlo" panose="020B0609030804020204" pitchFamily="49" charset="0"/>
              <a:ea typeface="Menlo" panose="020B0609030804020204" pitchFamily="49" charset="0"/>
              <a:cs typeface="Menlo" panose="020B0609030804020204" pitchFamily="49" charset="0"/>
            </a:endParaRPr>
          </a:p>
          <a:p>
            <a:endParaRPr lang="es-ES" sz="1400" dirty="0">
              <a:latin typeface="Menlo" panose="020B0609030804020204" pitchFamily="49" charset="0"/>
              <a:ea typeface="Menlo" panose="020B0609030804020204" pitchFamily="49" charset="0"/>
              <a:cs typeface="Menlo" panose="020B0609030804020204" pitchFamily="49" charset="0"/>
            </a:endParaRPr>
          </a:p>
        </p:txBody>
      </p:sp>
      <p:sp>
        <p:nvSpPr>
          <p:cNvPr id="13" name="CuadroTexto 30">
            <a:extLst>
              <a:ext uri="{FF2B5EF4-FFF2-40B4-BE49-F238E27FC236}">
                <a16:creationId xmlns:a16="http://schemas.microsoft.com/office/drawing/2014/main" id="{5C149624-2A27-4515-ABE7-3C292D92CD9D}"/>
              </a:ext>
            </a:extLst>
          </p:cNvPr>
          <p:cNvSpPr txBox="1"/>
          <p:nvPr/>
        </p:nvSpPr>
        <p:spPr>
          <a:xfrm>
            <a:off x="1330823" y="2717272"/>
            <a:ext cx="7101977" cy="830997"/>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Escriba un programa en Python que solicite un número par. Si el usuario ingresa un número impar, debe volver a solicitar un número. Luego de que se ha ingresado un número par, debe imprimir si es mayor a 10 o no</a:t>
            </a:r>
            <a:endParaRPr lang="en-US" dirty="0">
              <a:latin typeface="Calibri" panose="020F0502020204030204" pitchFamily="34" charset="0"/>
              <a:cs typeface="Calibri" panose="020F0502020204030204" pitchFamily="34" charset="0"/>
            </a:endParaRPr>
          </a:p>
        </p:txBody>
      </p:sp>
      <p:grpSp>
        <p:nvGrpSpPr>
          <p:cNvPr id="15" name="Group 22"/>
          <p:cNvGrpSpPr/>
          <p:nvPr/>
        </p:nvGrpSpPr>
        <p:grpSpPr>
          <a:xfrm rot="5400000">
            <a:off x="7805157" y="3366662"/>
            <a:ext cx="261608" cy="999069"/>
            <a:chOff x="-175000" y="-643753"/>
            <a:chExt cx="261607" cy="999068"/>
          </a:xfrm>
        </p:grpSpPr>
        <p:sp>
          <p:nvSpPr>
            <p:cNvPr id="16"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7"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Text Placeholder 2">
            <a:extLst>
              <a:ext uri="{FF2B5EF4-FFF2-40B4-BE49-F238E27FC236}">
                <a16:creationId xmlns:a16="http://schemas.microsoft.com/office/drawing/2014/main" id="{0914BF26-730D-C943-A867-9D26A0BBE0B0}"/>
              </a:ext>
            </a:extLst>
          </p:cNvPr>
          <p:cNvSpPr txBox="1">
            <a:spLocks/>
          </p:cNvSpPr>
          <p:nvPr/>
        </p:nvSpPr>
        <p:spPr bwMode="auto">
          <a:xfrm>
            <a:off x="1331912" y="1493838"/>
            <a:ext cx="7812087" cy="806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5719" tIns="45719" rIns="45719" bIns="45719" numCol="1" anchor="t" anchorCtr="0" compatLnSpc="1">
            <a:prstTxWarp prst="textNoShape">
              <a:avLst/>
            </a:prstTxWarp>
            <a:normAutofit/>
          </a:bodyPr>
          <a:lst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a:lstStyle>
          <a:p>
            <a:pPr marL="0" indent="0">
              <a:buFont typeface="Wingdings 3" charset="0"/>
              <a:buNone/>
            </a:pPr>
            <a:r>
              <a:rPr lang="en-US" sz="1800" kern="0" dirty="0" err="1">
                <a:latin typeface="Calibri"/>
                <a:cs typeface="Calibri"/>
              </a:rPr>
              <a:t>Detecta</a:t>
            </a:r>
            <a:r>
              <a:rPr lang="en-US" sz="1800" kern="0" dirty="0">
                <a:latin typeface="Calibri"/>
                <a:cs typeface="Calibri"/>
              </a:rPr>
              <a:t>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errores</a:t>
            </a:r>
            <a:r>
              <a:rPr lang="en-US" sz="1800" kern="0" dirty="0">
                <a:latin typeface="Calibri"/>
                <a:cs typeface="Calibri"/>
              </a:rPr>
              <a:t> </a:t>
            </a:r>
            <a:r>
              <a:rPr lang="en-US" sz="1800" kern="0" dirty="0" err="1">
                <a:latin typeface="Calibri"/>
                <a:cs typeface="Calibri"/>
              </a:rPr>
              <a:t>en</a:t>
            </a:r>
            <a:r>
              <a:rPr lang="en-US" sz="1800" kern="0" dirty="0">
                <a:latin typeface="Calibri"/>
                <a:cs typeface="Calibri"/>
              </a:rPr>
              <a:t> </a:t>
            </a:r>
            <a:r>
              <a:rPr lang="en-US" sz="1800" kern="0" dirty="0" err="1">
                <a:latin typeface="Calibri"/>
                <a:cs typeface="Calibri"/>
              </a:rPr>
              <a:t>cada</a:t>
            </a:r>
            <a:r>
              <a:rPr lang="en-US" sz="1800" kern="0" dirty="0">
                <a:latin typeface="Calibri"/>
                <a:cs typeface="Calibri"/>
              </a:rPr>
              <a:t> uno de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programas</a:t>
            </a:r>
            <a:r>
              <a:rPr lang="en-US" sz="1800" kern="0" dirty="0">
                <a:latin typeface="Calibri"/>
                <a:cs typeface="Calibri"/>
              </a:rPr>
              <a:t> que </a:t>
            </a:r>
            <a:r>
              <a:rPr lang="en-US" sz="1800" kern="0" dirty="0" err="1">
                <a:latin typeface="Calibri"/>
                <a:cs typeface="Calibri"/>
              </a:rPr>
              <a:t>aparecerán</a:t>
            </a:r>
            <a:r>
              <a:rPr lang="en-US" sz="1800" kern="0" dirty="0">
                <a:latin typeface="Calibri"/>
                <a:cs typeface="Calibri"/>
              </a:rPr>
              <a:t> a </a:t>
            </a:r>
            <a:r>
              <a:rPr lang="en-US" sz="1800" kern="0" dirty="0" err="1">
                <a:latin typeface="Calibri"/>
                <a:cs typeface="Calibri"/>
              </a:rPr>
              <a:t>continuación</a:t>
            </a:r>
            <a:r>
              <a:rPr lang="en-US" sz="1800" kern="0" dirty="0">
                <a:latin typeface="Calibri"/>
                <a:cs typeface="Calibri"/>
              </a:rPr>
              <a:t>. </a:t>
            </a:r>
            <a:r>
              <a:rPr lang="en-US" sz="1800" kern="0" dirty="0" err="1">
                <a:latin typeface="Calibri"/>
                <a:cs typeface="Calibri"/>
              </a:rPr>
              <a:t>Luego</a:t>
            </a:r>
            <a:r>
              <a:rPr lang="en-US" sz="1800" kern="0" dirty="0">
                <a:latin typeface="Calibri"/>
                <a:cs typeface="Calibri"/>
              </a:rPr>
              <a:t> </a:t>
            </a:r>
            <a:r>
              <a:rPr lang="en-US" sz="1800" kern="0" dirty="0" err="1">
                <a:latin typeface="Calibri"/>
                <a:cs typeface="Calibri"/>
              </a:rPr>
              <a:t>menciona</a:t>
            </a:r>
            <a:r>
              <a:rPr lang="en-US" sz="1800" kern="0" dirty="0">
                <a:latin typeface="Calibri"/>
                <a:cs typeface="Calibri"/>
              </a:rPr>
              <a:t> </a:t>
            </a:r>
            <a:r>
              <a:rPr lang="en-US" sz="1800" kern="0" dirty="0" err="1">
                <a:latin typeface="Calibri"/>
                <a:cs typeface="Calibri"/>
              </a:rPr>
              <a:t>cómo</a:t>
            </a:r>
            <a:r>
              <a:rPr lang="en-US" sz="1800" kern="0" dirty="0">
                <a:latin typeface="Calibri"/>
                <a:cs typeface="Calibri"/>
              </a:rPr>
              <a:t> se </a:t>
            </a:r>
            <a:r>
              <a:rPr lang="en-US" sz="1800" kern="0" dirty="0" err="1">
                <a:latin typeface="Calibri"/>
                <a:cs typeface="Calibri"/>
              </a:rPr>
              <a:t>pueden</a:t>
            </a:r>
            <a:r>
              <a:rPr lang="en-US" sz="1800" kern="0" dirty="0">
                <a:latin typeface="Calibri"/>
                <a:cs typeface="Calibri"/>
              </a:rPr>
              <a:t> </a:t>
            </a:r>
            <a:r>
              <a:rPr lang="en-US" sz="1800" kern="0" dirty="0" err="1">
                <a:latin typeface="Calibri"/>
                <a:cs typeface="Calibri"/>
              </a:rPr>
              <a:t>arreglar</a:t>
            </a:r>
            <a:r>
              <a:rPr lang="en-US" sz="1800" kern="0" dirty="0">
                <a:latin typeface="Calibri"/>
                <a:cs typeface="Calibri"/>
              </a:rPr>
              <a:t>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errores</a:t>
            </a:r>
            <a:r>
              <a:rPr lang="en-US" sz="1800" kern="0" dirty="0">
                <a:latin typeface="Calibri"/>
                <a:cs typeface="Calibri"/>
              </a:rPr>
              <a:t> que </a:t>
            </a:r>
            <a:r>
              <a:rPr lang="en-US" sz="1800" kern="0" dirty="0" err="1">
                <a:latin typeface="Calibri"/>
                <a:cs typeface="Calibri"/>
              </a:rPr>
              <a:t>hayas</a:t>
            </a:r>
            <a:r>
              <a:rPr lang="en-US" sz="1800" kern="0" dirty="0">
                <a:latin typeface="Calibri"/>
                <a:cs typeface="Calibri"/>
              </a:rPr>
              <a:t> </a:t>
            </a:r>
            <a:r>
              <a:rPr lang="en-US" sz="1800" kern="0" dirty="0" err="1">
                <a:latin typeface="Calibri"/>
                <a:cs typeface="Calibri"/>
              </a:rPr>
              <a:t>encontrado</a:t>
            </a:r>
            <a:endParaRPr lang="en-US" sz="1800" kern="0" dirty="0">
              <a:latin typeface="Calibri"/>
              <a:cs typeface="Calibri"/>
            </a:endParaRPr>
          </a:p>
        </p:txBody>
      </p:sp>
      <p:pic>
        <p:nvPicPr>
          <p:cNvPr id="18" name="Picture 5" descr="Picture 5">
            <a:extLst>
              <a:ext uri="{FF2B5EF4-FFF2-40B4-BE49-F238E27FC236}">
                <a16:creationId xmlns:a16="http://schemas.microsoft.com/office/drawing/2014/main" id="{05CB6606-CD91-1149-B4B5-886DB8AB2979}"/>
              </a:ext>
            </a:extLst>
          </p:cNvPr>
          <p:cNvPicPr>
            <a:picLocks noChangeAspect="1"/>
          </p:cNvPicPr>
          <p:nvPr/>
        </p:nvPicPr>
        <p:blipFill>
          <a:blip r:embed="rId2"/>
          <a:stretch>
            <a:fillRect/>
          </a:stretch>
        </p:blipFill>
        <p:spPr>
          <a:xfrm>
            <a:off x="471247" y="1493838"/>
            <a:ext cx="543471" cy="543471"/>
          </a:xfrm>
          <a:prstGeom prst="rect">
            <a:avLst/>
          </a:prstGeom>
          <a:ln w="12700">
            <a:miter lim="400000"/>
          </a:ln>
        </p:spPr>
      </p:pic>
      <p:sp>
        <p:nvSpPr>
          <p:cNvPr id="10" name="Marcador de pie de página 9">
            <a:extLst>
              <a:ext uri="{FF2B5EF4-FFF2-40B4-BE49-F238E27FC236}">
                <a16:creationId xmlns:a16="http://schemas.microsoft.com/office/drawing/2014/main" id="{61069EF8-295C-DE7D-CEFA-4FD137C71665}"/>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6083560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DC7DF49B-4818-054E-A75C-E1D3D7AB0016}"/>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60</a:t>
            </a:fld>
            <a:endParaRPr lang="es-CL"/>
          </a:p>
        </p:txBody>
      </p:sp>
      <p:sp>
        <p:nvSpPr>
          <p:cNvPr id="2" name="Title 1">
            <a:extLst>
              <a:ext uri="{FF2B5EF4-FFF2-40B4-BE49-F238E27FC236}">
                <a16:creationId xmlns:a16="http://schemas.microsoft.com/office/drawing/2014/main" id="{33F5D91D-D544-473A-A0C6-25F8737E9F7B}"/>
              </a:ext>
            </a:extLst>
          </p:cNvPr>
          <p:cNvSpPr>
            <a:spLocks noGrp="1"/>
          </p:cNvSpPr>
          <p:nvPr>
            <p:ph type="title"/>
          </p:nvPr>
        </p:nvSpPr>
        <p:spPr>
          <a:xfrm>
            <a:off x="-1" y="0"/>
            <a:ext cx="6612680" cy="688975"/>
          </a:xfrm>
        </p:spPr>
        <p:txBody>
          <a:bodyPr/>
          <a:lstStyle/>
          <a:p>
            <a:r>
              <a:rPr lang="en-US" dirty="0" err="1"/>
              <a:t>Ahora</a:t>
            </a:r>
            <a:r>
              <a:rPr lang="en-US" dirty="0"/>
              <a:t> </a:t>
            </a:r>
            <a:r>
              <a:rPr lang="en-US" dirty="0" err="1"/>
              <a:t>tú</a:t>
            </a:r>
          </a:p>
        </p:txBody>
      </p:sp>
      <p:sp>
        <p:nvSpPr>
          <p:cNvPr id="5" name="TextBox 4">
            <a:extLst>
              <a:ext uri="{FF2B5EF4-FFF2-40B4-BE49-F238E27FC236}">
                <a16:creationId xmlns:a16="http://schemas.microsoft.com/office/drawing/2014/main" id="{3A3F4B45-1B94-42BE-A0C1-E9412A9605F8}"/>
              </a:ext>
            </a:extLst>
          </p:cNvPr>
          <p:cNvSpPr txBox="1"/>
          <p:nvPr/>
        </p:nvSpPr>
        <p:spPr>
          <a:xfrm>
            <a:off x="1331914" y="2455022"/>
            <a:ext cx="1392673" cy="261610"/>
          </a:xfrm>
          <a:prstGeom prst="rect">
            <a:avLst/>
          </a:prstGeom>
          <a:solidFill>
            <a:schemeClr val="bg2">
              <a:lumMod val="75000"/>
            </a:schemeClr>
          </a:solidFill>
        </p:spPr>
        <p:txBody>
          <a:bodyPr wrap="square" rtlCol="0" anchor="t">
            <a:spAutoFit/>
          </a:bodyPr>
          <a:lstStyle/>
          <a:p>
            <a:r>
              <a:rPr lang="en-US" sz="1100" dirty="0">
                <a:solidFill>
                  <a:schemeClr val="bg1"/>
                </a:solidFill>
                <a:latin typeface="Gill Sans"/>
                <a:cs typeface="Gill Sans"/>
              </a:rPr>
              <a:t>PROGRAMA 4</a:t>
            </a:r>
            <a:endParaRPr lang="en-US" dirty="0">
              <a:solidFill>
                <a:schemeClr val="bg1"/>
              </a:solidFill>
              <a:latin typeface="Gill Sans"/>
              <a:cs typeface="Gill Sans"/>
            </a:endParaRPr>
          </a:p>
        </p:txBody>
      </p:sp>
      <p:sp>
        <p:nvSpPr>
          <p:cNvPr id="7" name="CuadroTexto 11">
            <a:extLst>
              <a:ext uri="{FF2B5EF4-FFF2-40B4-BE49-F238E27FC236}">
                <a16:creationId xmlns:a16="http://schemas.microsoft.com/office/drawing/2014/main" id="{ECDDD4A2-F418-46CD-82A3-4C4A67BDF601}"/>
              </a:ext>
            </a:extLst>
          </p:cNvPr>
          <p:cNvSpPr txBox="1"/>
          <p:nvPr/>
        </p:nvSpPr>
        <p:spPr>
          <a:xfrm>
            <a:off x="1331912" y="3878065"/>
            <a:ext cx="7101977" cy="2800765"/>
          </a:xfrm>
          <a:prstGeom prst="rect">
            <a:avLst/>
          </a:prstGeom>
          <a:no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"Ingresa tu edad"</a:t>
            </a:r>
            <a:r>
              <a:rPr lang="es-ES" sz="1400" dirty="0">
                <a:latin typeface="Menlo" panose="020B0609030804020204" pitchFamily="49" charset="0"/>
                <a:ea typeface="Menlo" panose="020B0609030804020204" pitchFamily="49" charset="0"/>
                <a:cs typeface="Menlo" panose="020B0609030804020204" pitchFamily="49" charset="0"/>
              </a:rPr>
              <a:t>)</a:t>
            </a:r>
            <a:endParaRPr lang="en-U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edad =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3366FF"/>
                </a:solidFill>
                <a:latin typeface="Menlo" panose="020B0609030804020204" pitchFamily="49" charset="0"/>
                <a:ea typeface="Menlo" panose="020B0609030804020204" pitchFamily="49" charset="0"/>
                <a:cs typeface="Menlo" panose="020B0609030804020204" pitchFamily="49" charset="0"/>
              </a:rPr>
              <a:t>input</a:t>
            </a:r>
            <a:r>
              <a:rPr lang="es-ES" sz="1400" dirty="0">
                <a:latin typeface="Menlo" panose="020B0609030804020204" pitchFamily="49" charset="0"/>
                <a:ea typeface="Menlo" panose="020B0609030804020204" pitchFamily="49" charset="0"/>
                <a:cs typeface="Menlo" panose="020B0609030804020204" pitchFamily="49" charset="0"/>
              </a:rPr>
              <a:t>())</a:t>
            </a:r>
          </a:p>
          <a:p>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ES" sz="1400" dirty="0">
                <a:latin typeface="Menlo" panose="020B0609030804020204" pitchFamily="49" charset="0"/>
                <a:ea typeface="Menlo" panose="020B0609030804020204" pitchFamily="49" charset="0"/>
                <a:cs typeface="Menlo" panose="020B0609030804020204" pitchFamily="49" charset="0"/>
              </a:rPr>
              <a:t> edad &lt;13:</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"Estas en tu infancia"</a:t>
            </a:r>
            <a:r>
              <a:rPr lang="es-ES" sz="1400" dirty="0">
                <a:latin typeface="Menlo" panose="020B0609030804020204" pitchFamily="49" charset="0"/>
                <a:ea typeface="Menlo" panose="020B0609030804020204" pitchFamily="49" charset="0"/>
                <a:cs typeface="Menlo" panose="020B0609030804020204" pitchFamily="49" charset="0"/>
              </a:rPr>
              <a:t>)</a:t>
            </a:r>
          </a:p>
          <a:p>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if</a:t>
            </a:r>
            <a:r>
              <a:rPr lang="es-ES" sz="1400" dirty="0">
                <a:latin typeface="Menlo" panose="020B0609030804020204" pitchFamily="49" charset="0"/>
                <a:ea typeface="Menlo" panose="020B0609030804020204" pitchFamily="49" charset="0"/>
                <a:cs typeface="Menlo" panose="020B0609030804020204" pitchFamily="49" charset="0"/>
              </a:rPr>
              <a:t> edad&gt;=13 </a:t>
            </a:r>
            <a:r>
              <a:rPr lang="es-ES" sz="1400" dirty="0">
                <a:solidFill>
                  <a:srgbClr val="0733FF"/>
                </a:solidFill>
                <a:latin typeface="Menlo" panose="020B0609030804020204" pitchFamily="49" charset="0"/>
                <a:ea typeface="Menlo" panose="020B0609030804020204" pitchFamily="49" charset="0"/>
                <a:cs typeface="Menlo" panose="020B0609030804020204" pitchFamily="49" charset="0"/>
              </a:rPr>
              <a:t>and</a:t>
            </a:r>
            <a:r>
              <a:rPr lang="es-ES" sz="1400" dirty="0">
                <a:latin typeface="Menlo" panose="020B0609030804020204" pitchFamily="49" charset="0"/>
                <a:ea typeface="Menlo" panose="020B0609030804020204" pitchFamily="49" charset="0"/>
                <a:cs typeface="Menlo" panose="020B0609030804020204" pitchFamily="49" charset="0"/>
              </a:rPr>
              <a:t> edad&lt;=20:</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"Estas en tu adolescencia"</a:t>
            </a:r>
            <a:r>
              <a:rPr lang="es-ES" sz="1400" dirty="0">
                <a:latin typeface="Menlo" panose="020B0609030804020204" pitchFamily="49" charset="0"/>
                <a:ea typeface="Menlo" panose="020B0609030804020204" pitchFamily="49" charset="0"/>
                <a:cs typeface="Menlo" panose="020B0609030804020204" pitchFamily="49" charset="0"/>
              </a:rPr>
              <a:t>)</a:t>
            </a:r>
            <a:endParaRPr lang="es-ES" dirty="0">
              <a:latin typeface="Menlo" panose="020B0609030804020204" pitchFamily="49" charset="0"/>
              <a:ea typeface="Menlo" panose="020B0609030804020204" pitchFamily="49" charset="0"/>
              <a:cs typeface="Menlo" panose="020B0609030804020204" pitchFamily="49" charset="0"/>
            </a:endParaRPr>
          </a:p>
          <a:p>
            <a:r>
              <a:rPr lang="es-ES" sz="1400" dirty="0" err="1">
                <a:solidFill>
                  <a:srgbClr val="9D00D2"/>
                </a:solidFill>
                <a:latin typeface="Menlo" panose="020B0609030804020204" pitchFamily="49" charset="0"/>
                <a:ea typeface="Menlo" panose="020B0609030804020204" pitchFamily="49" charset="0"/>
                <a:cs typeface="Menlo" panose="020B0609030804020204" pitchFamily="49" charset="0"/>
              </a:rPr>
              <a:t>else</a:t>
            </a:r>
            <a:r>
              <a:rPr lang="es-ES" sz="1400" dirty="0">
                <a:latin typeface="Menlo" panose="020B0609030804020204" pitchFamily="49" charset="0"/>
                <a:ea typeface="Menlo" panose="020B0609030804020204" pitchFamily="49" charset="0"/>
                <a:cs typeface="Menlo" panose="020B0609030804020204" pitchFamily="49" charset="0"/>
              </a:rPr>
              <a:t>:</a:t>
            </a:r>
            <a:endParaRPr lang="es-ES_tradnl" dirty="0">
              <a:latin typeface="Menlo" panose="020B0609030804020204" pitchFamily="49" charset="0"/>
              <a:ea typeface="Menlo" panose="020B0609030804020204" pitchFamily="49" charset="0"/>
              <a:cs typeface="Menlo" panose="020B0609030804020204" pitchFamily="49" charset="0"/>
            </a:endParaRPr>
          </a:p>
          <a:p>
            <a:r>
              <a:rPr lang="es-ES" sz="1400" dirty="0">
                <a:latin typeface="Menlo" panose="020B0609030804020204" pitchFamily="49" charset="0"/>
                <a:ea typeface="Menlo" panose="020B0609030804020204" pitchFamily="49" charset="0"/>
                <a:cs typeface="Menlo" panose="020B0609030804020204" pitchFamily="49" charset="0"/>
              </a:rPr>
              <a:t>    </a:t>
            </a:r>
            <a:r>
              <a:rPr lang="es-ES" sz="1400" dirty="0" err="1">
                <a:solidFill>
                  <a:srgbClr val="3366FF"/>
                </a:solidFill>
                <a:latin typeface="Menlo" panose="020B0609030804020204" pitchFamily="49" charset="0"/>
                <a:ea typeface="Menlo" panose="020B0609030804020204" pitchFamily="49" charset="0"/>
                <a:cs typeface="Menlo" panose="020B0609030804020204" pitchFamily="49" charset="0"/>
              </a:rPr>
              <a:t>print</a:t>
            </a:r>
            <a:r>
              <a:rPr lang="es-ES" sz="1400" dirty="0">
                <a:latin typeface="Menlo" panose="020B0609030804020204" pitchFamily="49" charset="0"/>
                <a:ea typeface="Menlo" panose="020B0609030804020204" pitchFamily="49" charset="0"/>
                <a:cs typeface="Menlo" panose="020B0609030804020204" pitchFamily="49" charset="0"/>
              </a:rPr>
              <a:t>(</a:t>
            </a:r>
            <a:r>
              <a:rPr lang="es-ES" sz="1400" dirty="0">
                <a:solidFill>
                  <a:srgbClr val="008000"/>
                </a:solidFill>
                <a:latin typeface="Menlo" panose="020B0609030804020204" pitchFamily="49" charset="0"/>
                <a:ea typeface="Menlo" panose="020B0609030804020204" pitchFamily="49" charset="0"/>
                <a:cs typeface="Menlo" panose="020B0609030804020204" pitchFamily="49" charset="0"/>
              </a:rPr>
              <a:t>"Estas en tu adultez"</a:t>
            </a:r>
            <a:r>
              <a:rPr lang="es-ES" sz="1400" dirty="0">
                <a:latin typeface="Menlo" panose="020B0609030804020204" pitchFamily="49" charset="0"/>
                <a:ea typeface="Menlo" panose="020B0609030804020204" pitchFamily="49" charset="0"/>
                <a:cs typeface="Menlo" panose="020B0609030804020204" pitchFamily="49" charset="0"/>
              </a:rPr>
              <a:t>)</a:t>
            </a:r>
            <a:endParaRPr lang="es-ES" dirty="0">
              <a:latin typeface="Menlo" panose="020B0609030804020204" pitchFamily="49" charset="0"/>
              <a:ea typeface="Menlo" panose="020B0609030804020204" pitchFamily="49" charset="0"/>
              <a:cs typeface="Menlo" panose="020B0609030804020204" pitchFamily="49" charset="0"/>
            </a:endParaRPr>
          </a:p>
          <a:p>
            <a:endParaRPr lang="es-ES" sz="1400" dirty="0">
              <a:latin typeface="Menlo" panose="020B0609030804020204" pitchFamily="49" charset="0"/>
              <a:ea typeface="Menlo" panose="020B0609030804020204" pitchFamily="49" charset="0"/>
              <a:cs typeface="Menlo" panose="020B0609030804020204" pitchFamily="49" charset="0"/>
            </a:endParaRPr>
          </a:p>
          <a:p>
            <a:endParaRPr lang="es-ES" sz="1400" dirty="0">
              <a:latin typeface="Menlo" panose="020B0609030804020204" pitchFamily="49" charset="0"/>
              <a:ea typeface="Menlo" panose="020B0609030804020204" pitchFamily="49" charset="0"/>
              <a:cs typeface="Menlo" panose="020B0609030804020204" pitchFamily="49" charset="0"/>
            </a:endParaRPr>
          </a:p>
        </p:txBody>
      </p:sp>
      <p:sp>
        <p:nvSpPr>
          <p:cNvPr id="13" name="CuadroTexto 30">
            <a:extLst>
              <a:ext uri="{FF2B5EF4-FFF2-40B4-BE49-F238E27FC236}">
                <a16:creationId xmlns:a16="http://schemas.microsoft.com/office/drawing/2014/main" id="{5C149624-2A27-4515-ABE7-3C292D92CD9D}"/>
              </a:ext>
            </a:extLst>
          </p:cNvPr>
          <p:cNvSpPr txBox="1"/>
          <p:nvPr/>
        </p:nvSpPr>
        <p:spPr>
          <a:xfrm>
            <a:off x="1331913" y="2717272"/>
            <a:ext cx="7267575" cy="584775"/>
          </a:xfrm>
          <a:prstGeom prst="rect">
            <a:avLst/>
          </a:prstGeom>
          <a:solidFill>
            <a:schemeClr val="accent2">
              <a:lumMod val="20000"/>
              <a:lumOff val="80000"/>
            </a:schemeClr>
          </a:solidFill>
        </p:spPr>
        <p:txBody>
          <a:bodyPr wrap="square" rtlCol="0" anchor="t">
            <a:spAutoFit/>
          </a:bodyPr>
          <a:lstStyle/>
          <a:p>
            <a:r>
              <a:rPr lang="es-ES_tradnl" sz="1600" dirty="0">
                <a:latin typeface="Calibri" panose="020F0502020204030204" pitchFamily="34" charset="0"/>
                <a:cs typeface="Calibri" panose="020F0502020204030204" pitchFamily="34" charset="0"/>
              </a:rPr>
              <a:t>Escriba un programa en Python que detecta si el usuario está en su infancia (&lt;13 años), adolescencia (entre 13 y 20 años, ambos inclusive) o adultez (&gt;= 21 años)</a:t>
            </a:r>
            <a:endParaRPr lang="en-US" dirty="0">
              <a:latin typeface="Calibri" panose="020F0502020204030204" pitchFamily="34" charset="0"/>
              <a:cs typeface="Calibri" panose="020F0502020204030204" pitchFamily="34" charset="0"/>
            </a:endParaRPr>
          </a:p>
        </p:txBody>
      </p:sp>
      <p:grpSp>
        <p:nvGrpSpPr>
          <p:cNvPr id="15" name="Group 22"/>
          <p:cNvGrpSpPr/>
          <p:nvPr/>
        </p:nvGrpSpPr>
        <p:grpSpPr>
          <a:xfrm rot="5400000">
            <a:off x="7805157" y="3239661"/>
            <a:ext cx="261608" cy="999069"/>
            <a:chOff x="-175000" y="-643753"/>
            <a:chExt cx="261607" cy="999068"/>
          </a:xfrm>
        </p:grpSpPr>
        <p:sp>
          <p:nvSpPr>
            <p:cNvPr id="16"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7"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1" name="Text Placeholder 2">
            <a:extLst>
              <a:ext uri="{FF2B5EF4-FFF2-40B4-BE49-F238E27FC236}">
                <a16:creationId xmlns:a16="http://schemas.microsoft.com/office/drawing/2014/main" id="{A1DD22FF-F095-8543-B400-BCE9848C056F}"/>
              </a:ext>
            </a:extLst>
          </p:cNvPr>
          <p:cNvSpPr txBox="1">
            <a:spLocks/>
          </p:cNvSpPr>
          <p:nvPr/>
        </p:nvSpPr>
        <p:spPr bwMode="auto">
          <a:xfrm>
            <a:off x="1327646" y="1493838"/>
            <a:ext cx="7816353" cy="806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5719" tIns="45719" rIns="45719" bIns="45719" numCol="1" anchor="t" anchorCtr="0" compatLnSpc="1">
            <a:prstTxWarp prst="textNoShape">
              <a:avLst/>
            </a:prstTxWarp>
            <a:normAutofit/>
          </a:bodyPr>
          <a:lst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a:lstStyle>
          <a:p>
            <a:pPr marL="0" indent="0">
              <a:buFont typeface="Wingdings 3" charset="0"/>
              <a:buNone/>
            </a:pPr>
            <a:r>
              <a:rPr lang="en-US" sz="1800" kern="0" dirty="0" err="1">
                <a:latin typeface="Calibri"/>
                <a:cs typeface="Calibri"/>
              </a:rPr>
              <a:t>Detecta</a:t>
            </a:r>
            <a:r>
              <a:rPr lang="en-US" sz="1800" kern="0" dirty="0">
                <a:latin typeface="Calibri"/>
                <a:cs typeface="Calibri"/>
              </a:rPr>
              <a:t>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errores</a:t>
            </a:r>
            <a:r>
              <a:rPr lang="en-US" sz="1800" kern="0" dirty="0">
                <a:latin typeface="Calibri"/>
                <a:cs typeface="Calibri"/>
              </a:rPr>
              <a:t> </a:t>
            </a:r>
            <a:r>
              <a:rPr lang="en-US" sz="1800" kern="0" dirty="0" err="1">
                <a:latin typeface="Calibri"/>
                <a:cs typeface="Calibri"/>
              </a:rPr>
              <a:t>en</a:t>
            </a:r>
            <a:r>
              <a:rPr lang="en-US" sz="1800" kern="0" dirty="0">
                <a:latin typeface="Calibri"/>
                <a:cs typeface="Calibri"/>
              </a:rPr>
              <a:t> </a:t>
            </a:r>
            <a:r>
              <a:rPr lang="en-US" sz="1800" kern="0" dirty="0" err="1">
                <a:latin typeface="Calibri"/>
                <a:cs typeface="Calibri"/>
              </a:rPr>
              <a:t>cada</a:t>
            </a:r>
            <a:r>
              <a:rPr lang="en-US" sz="1800" kern="0" dirty="0">
                <a:latin typeface="Calibri"/>
                <a:cs typeface="Calibri"/>
              </a:rPr>
              <a:t> uno de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programas</a:t>
            </a:r>
            <a:r>
              <a:rPr lang="en-US" sz="1800" kern="0" dirty="0">
                <a:latin typeface="Calibri"/>
                <a:cs typeface="Calibri"/>
              </a:rPr>
              <a:t> que </a:t>
            </a:r>
            <a:r>
              <a:rPr lang="en-US" sz="1800" kern="0" dirty="0" err="1">
                <a:latin typeface="Calibri"/>
                <a:cs typeface="Calibri"/>
              </a:rPr>
              <a:t>aparecerán</a:t>
            </a:r>
            <a:r>
              <a:rPr lang="en-US" sz="1800" kern="0" dirty="0">
                <a:latin typeface="Calibri"/>
                <a:cs typeface="Calibri"/>
              </a:rPr>
              <a:t> a </a:t>
            </a:r>
            <a:r>
              <a:rPr lang="en-US" sz="1800" kern="0" dirty="0" err="1">
                <a:latin typeface="Calibri"/>
                <a:cs typeface="Calibri"/>
              </a:rPr>
              <a:t>continuación</a:t>
            </a:r>
            <a:r>
              <a:rPr lang="en-US" sz="1800" kern="0" dirty="0">
                <a:latin typeface="Calibri"/>
                <a:cs typeface="Calibri"/>
              </a:rPr>
              <a:t>. </a:t>
            </a:r>
            <a:r>
              <a:rPr lang="en-US" sz="1800" kern="0" dirty="0" err="1">
                <a:latin typeface="Calibri"/>
                <a:cs typeface="Calibri"/>
              </a:rPr>
              <a:t>Luego</a:t>
            </a:r>
            <a:r>
              <a:rPr lang="en-US" sz="1800" kern="0" dirty="0">
                <a:latin typeface="Calibri"/>
                <a:cs typeface="Calibri"/>
              </a:rPr>
              <a:t> </a:t>
            </a:r>
            <a:r>
              <a:rPr lang="en-US" sz="1800" kern="0" dirty="0" err="1">
                <a:latin typeface="Calibri"/>
                <a:cs typeface="Calibri"/>
              </a:rPr>
              <a:t>menciona</a:t>
            </a:r>
            <a:r>
              <a:rPr lang="en-US" sz="1800" kern="0" dirty="0">
                <a:latin typeface="Calibri"/>
                <a:cs typeface="Calibri"/>
              </a:rPr>
              <a:t> </a:t>
            </a:r>
            <a:r>
              <a:rPr lang="en-US" sz="1800" kern="0" dirty="0" err="1">
                <a:latin typeface="Calibri"/>
                <a:cs typeface="Calibri"/>
              </a:rPr>
              <a:t>cómo</a:t>
            </a:r>
            <a:r>
              <a:rPr lang="en-US" sz="1800" kern="0" dirty="0">
                <a:latin typeface="Calibri"/>
                <a:cs typeface="Calibri"/>
              </a:rPr>
              <a:t> se </a:t>
            </a:r>
            <a:r>
              <a:rPr lang="en-US" sz="1800" kern="0" dirty="0" err="1">
                <a:latin typeface="Calibri"/>
                <a:cs typeface="Calibri"/>
              </a:rPr>
              <a:t>pueden</a:t>
            </a:r>
            <a:r>
              <a:rPr lang="en-US" sz="1800" kern="0" dirty="0">
                <a:latin typeface="Calibri"/>
                <a:cs typeface="Calibri"/>
              </a:rPr>
              <a:t> </a:t>
            </a:r>
            <a:r>
              <a:rPr lang="en-US" sz="1800" kern="0" dirty="0" err="1">
                <a:latin typeface="Calibri"/>
                <a:cs typeface="Calibri"/>
              </a:rPr>
              <a:t>arreglar</a:t>
            </a:r>
            <a:r>
              <a:rPr lang="en-US" sz="1800" kern="0" dirty="0">
                <a:latin typeface="Calibri"/>
                <a:cs typeface="Calibri"/>
              </a:rPr>
              <a:t> </a:t>
            </a:r>
            <a:r>
              <a:rPr lang="en-US" sz="1800" kern="0" dirty="0" err="1">
                <a:latin typeface="Calibri"/>
                <a:cs typeface="Calibri"/>
              </a:rPr>
              <a:t>los</a:t>
            </a:r>
            <a:r>
              <a:rPr lang="en-US" sz="1800" kern="0" dirty="0">
                <a:latin typeface="Calibri"/>
                <a:cs typeface="Calibri"/>
              </a:rPr>
              <a:t> </a:t>
            </a:r>
            <a:r>
              <a:rPr lang="en-US" sz="1800" kern="0" dirty="0" err="1">
                <a:latin typeface="Calibri"/>
                <a:cs typeface="Calibri"/>
              </a:rPr>
              <a:t>errores</a:t>
            </a:r>
            <a:r>
              <a:rPr lang="en-US" sz="1800" kern="0" dirty="0">
                <a:latin typeface="Calibri"/>
                <a:cs typeface="Calibri"/>
              </a:rPr>
              <a:t> que </a:t>
            </a:r>
            <a:r>
              <a:rPr lang="en-US" sz="1800" kern="0" dirty="0" err="1">
                <a:latin typeface="Calibri"/>
                <a:cs typeface="Calibri"/>
              </a:rPr>
              <a:t>hayas</a:t>
            </a:r>
            <a:r>
              <a:rPr lang="en-US" sz="1800" kern="0" dirty="0">
                <a:latin typeface="Calibri"/>
                <a:cs typeface="Calibri"/>
              </a:rPr>
              <a:t> </a:t>
            </a:r>
            <a:r>
              <a:rPr lang="en-US" sz="1800" kern="0" dirty="0" err="1">
                <a:latin typeface="Calibri"/>
                <a:cs typeface="Calibri"/>
              </a:rPr>
              <a:t>encontrado</a:t>
            </a:r>
            <a:endParaRPr lang="en-US" sz="1800" kern="0" dirty="0">
              <a:latin typeface="Calibri"/>
              <a:cs typeface="Calibri"/>
            </a:endParaRPr>
          </a:p>
        </p:txBody>
      </p:sp>
      <p:pic>
        <p:nvPicPr>
          <p:cNvPr id="18" name="Picture 5" descr="Picture 5">
            <a:extLst>
              <a:ext uri="{FF2B5EF4-FFF2-40B4-BE49-F238E27FC236}">
                <a16:creationId xmlns:a16="http://schemas.microsoft.com/office/drawing/2014/main" id="{1F457167-B964-6246-9A9E-820D85B2C363}"/>
              </a:ext>
            </a:extLst>
          </p:cNvPr>
          <p:cNvPicPr>
            <a:picLocks noChangeAspect="1"/>
          </p:cNvPicPr>
          <p:nvPr/>
        </p:nvPicPr>
        <p:blipFill>
          <a:blip r:embed="rId2"/>
          <a:stretch>
            <a:fillRect/>
          </a:stretch>
        </p:blipFill>
        <p:spPr>
          <a:xfrm>
            <a:off x="471247" y="1493838"/>
            <a:ext cx="543471" cy="543471"/>
          </a:xfrm>
          <a:prstGeom prst="rect">
            <a:avLst/>
          </a:prstGeom>
          <a:ln w="12700">
            <a:miter lim="400000"/>
          </a:ln>
        </p:spPr>
      </p:pic>
      <p:sp>
        <p:nvSpPr>
          <p:cNvPr id="10" name="Marcador de pie de página 9">
            <a:extLst>
              <a:ext uri="{FF2B5EF4-FFF2-40B4-BE49-F238E27FC236}">
                <a16:creationId xmlns:a16="http://schemas.microsoft.com/office/drawing/2014/main" id="{5F99F2B0-E0FF-B468-37B8-4FE6F09BAE79}"/>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5565477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645E0E7F-C044-5948-941C-FFBEF94E6DE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61</a:t>
            </a:fld>
            <a:endParaRPr lang="es-CL"/>
          </a:p>
        </p:txBody>
      </p:sp>
      <p:sp>
        <p:nvSpPr>
          <p:cNvPr id="5" name="Title 4"/>
          <p:cNvSpPr>
            <a:spLocks noGrp="1"/>
          </p:cNvSpPr>
          <p:nvPr>
            <p:ph type="title"/>
          </p:nvPr>
        </p:nvSpPr>
        <p:spPr>
          <a:xfrm>
            <a:off x="-1" y="0"/>
            <a:ext cx="6612680" cy="688975"/>
          </a:xfrm>
        </p:spPr>
        <p:txBody>
          <a:bodyPr>
            <a:normAutofit/>
          </a:bodyPr>
          <a:lstStyle/>
          <a:p>
            <a:r>
              <a:rPr lang="en-US" dirty="0"/>
              <a:t>Debugging</a:t>
            </a:r>
          </a:p>
        </p:txBody>
      </p:sp>
      <p:sp>
        <p:nvSpPr>
          <p:cNvPr id="549" name="Google Shape;549;p46"/>
          <p:cNvSpPr txBox="1">
            <a:spLocks noGrp="1"/>
          </p:cNvSpPr>
          <p:nvPr>
            <p:ph type="body" idx="4294967295"/>
          </p:nvPr>
        </p:nvSpPr>
        <p:spPr>
          <a:xfrm>
            <a:off x="1555750" y="1450975"/>
            <a:ext cx="7588250" cy="944563"/>
          </a:xfrm>
          <a:prstGeom prst="rect">
            <a:avLst/>
          </a:prstGeom>
        </p:spPr>
        <p:txBody>
          <a:bodyPr spcFirstLastPara="1" wrap="square" lIns="45700" tIns="45700" rIns="45700" bIns="45700" anchor="t" anchorCtr="0">
            <a:noAutofit/>
          </a:bodyPr>
          <a:lstStyle/>
          <a:p>
            <a:pPr marL="0" lvl="0" indent="0" algn="l" rtl="0">
              <a:spcBef>
                <a:spcPts val="400"/>
              </a:spcBef>
              <a:spcAft>
                <a:spcPts val="0"/>
              </a:spcAft>
              <a:buNone/>
            </a:pPr>
            <a:r>
              <a:rPr lang="en-US" sz="2000" dirty="0">
                <a:latin typeface="Calibri"/>
                <a:ea typeface="Calibri"/>
                <a:cs typeface="Calibri"/>
                <a:sym typeface="Calibri"/>
              </a:rPr>
              <a:t>Debugging </a:t>
            </a:r>
            <a:r>
              <a:rPr lang="en-US" sz="2000" dirty="0" err="1">
                <a:latin typeface="Calibri"/>
                <a:ea typeface="Calibri"/>
                <a:cs typeface="Calibri"/>
                <a:sym typeface="Calibri"/>
              </a:rPr>
              <a:t>es</a:t>
            </a:r>
            <a:r>
              <a:rPr lang="en-US" sz="2000" dirty="0">
                <a:latin typeface="Calibri"/>
                <a:ea typeface="Calibri"/>
                <a:cs typeface="Calibri"/>
                <a:sym typeface="Calibri"/>
              </a:rPr>
              <a:t> el arte de </a:t>
            </a:r>
            <a:r>
              <a:rPr lang="en-US" sz="2000" dirty="0" err="1">
                <a:latin typeface="Calibri"/>
                <a:ea typeface="Calibri"/>
                <a:cs typeface="Calibri"/>
                <a:sym typeface="Calibri"/>
              </a:rPr>
              <a:t>encontrar</a:t>
            </a:r>
            <a:r>
              <a:rPr lang="en-US" sz="2000" dirty="0">
                <a:latin typeface="Calibri"/>
                <a:ea typeface="Calibri"/>
                <a:cs typeface="Calibri"/>
                <a:sym typeface="Calibri"/>
              </a:rPr>
              <a:t> </a:t>
            </a:r>
            <a:r>
              <a:rPr lang="en-US" sz="2000" dirty="0" err="1">
                <a:latin typeface="Calibri"/>
                <a:ea typeface="Calibri"/>
                <a:cs typeface="Calibri"/>
                <a:sym typeface="Calibri"/>
              </a:rPr>
              <a:t>errores</a:t>
            </a:r>
            <a:r>
              <a:rPr lang="en-US" sz="2000" dirty="0">
                <a:latin typeface="Calibri"/>
                <a:ea typeface="Calibri"/>
                <a:cs typeface="Calibri"/>
                <a:sym typeface="Calibri"/>
              </a:rPr>
              <a:t> en </a:t>
            </a:r>
            <a:r>
              <a:rPr lang="en-US" sz="2000" dirty="0" err="1">
                <a:latin typeface="Calibri"/>
                <a:ea typeface="Calibri"/>
                <a:cs typeface="Calibri"/>
                <a:sym typeface="Calibri"/>
              </a:rPr>
              <a:t>nuestro</a:t>
            </a:r>
            <a:r>
              <a:rPr lang="en-US" sz="2000" dirty="0">
                <a:latin typeface="Calibri"/>
                <a:ea typeface="Calibri"/>
                <a:cs typeface="Calibri"/>
                <a:sym typeface="Calibri"/>
              </a:rPr>
              <a:t> </a:t>
            </a:r>
            <a:r>
              <a:rPr lang="en-US" sz="2000" dirty="0" err="1">
                <a:latin typeface="Calibri"/>
                <a:ea typeface="Calibri"/>
                <a:cs typeface="Calibri"/>
                <a:sym typeface="Calibri"/>
              </a:rPr>
              <a:t>programa</a:t>
            </a:r>
            <a:r>
              <a:rPr lang="en-US" sz="2000" dirty="0">
                <a:latin typeface="Calibri"/>
                <a:ea typeface="Calibri"/>
                <a:cs typeface="Calibri"/>
                <a:sym typeface="Calibri"/>
              </a:rPr>
              <a:t> y </a:t>
            </a:r>
            <a:r>
              <a:rPr lang="en-US" sz="2000" dirty="0" err="1">
                <a:latin typeface="Calibri"/>
                <a:ea typeface="Calibri"/>
                <a:cs typeface="Calibri"/>
                <a:sym typeface="Calibri"/>
              </a:rPr>
              <a:t>eliminarlos</a:t>
            </a:r>
            <a:endParaRPr sz="2000" dirty="0">
              <a:latin typeface="Calibri"/>
              <a:ea typeface="Calibri"/>
              <a:cs typeface="Calibri"/>
              <a:sym typeface="Calibri"/>
            </a:endParaRPr>
          </a:p>
        </p:txBody>
      </p:sp>
      <p:pic>
        <p:nvPicPr>
          <p:cNvPr id="550" name="Google Shape;550;p46"/>
          <p:cNvPicPr preferRelativeResize="0"/>
          <p:nvPr/>
        </p:nvPicPr>
        <p:blipFill>
          <a:blip r:embed="rId3">
            <a:alphaModFix/>
          </a:blip>
          <a:stretch>
            <a:fillRect/>
          </a:stretch>
        </p:blipFill>
        <p:spPr>
          <a:xfrm>
            <a:off x="2478034" y="2424858"/>
            <a:ext cx="5837102" cy="3816172"/>
          </a:xfrm>
          <a:prstGeom prst="rect">
            <a:avLst/>
          </a:prstGeom>
          <a:noFill/>
          <a:ln>
            <a:noFill/>
          </a:ln>
        </p:spPr>
      </p:pic>
      <p:sp>
        <p:nvSpPr>
          <p:cNvPr id="3" name="Freeform 2"/>
          <p:cNvSpPr/>
          <p:nvPr/>
        </p:nvSpPr>
        <p:spPr>
          <a:xfrm>
            <a:off x="2533650" y="4343241"/>
            <a:ext cx="1476283" cy="694756"/>
          </a:xfrm>
          <a:custGeom>
            <a:avLst/>
            <a:gdLst>
              <a:gd name="connsiteX0" fmla="*/ 0 w 1476283"/>
              <a:gd name="connsiteY0" fmla="*/ 238822 h 694756"/>
              <a:gd name="connsiteX1" fmla="*/ 1476283 w 1476283"/>
              <a:gd name="connsiteY1" fmla="*/ 694756 h 694756"/>
              <a:gd name="connsiteX2" fmla="*/ 10855 w 1476283"/>
              <a:gd name="connsiteY2" fmla="*/ 0 h 694756"/>
            </a:gdLst>
            <a:ahLst/>
            <a:cxnLst>
              <a:cxn ang="0">
                <a:pos x="connsiteX0" y="connsiteY0"/>
              </a:cxn>
              <a:cxn ang="0">
                <a:pos x="connsiteX1" y="connsiteY1"/>
              </a:cxn>
              <a:cxn ang="0">
                <a:pos x="connsiteX2" y="connsiteY2"/>
              </a:cxn>
            </a:cxnLst>
            <a:rect l="l" t="t" r="r" b="b"/>
            <a:pathLst>
              <a:path w="1476283" h="694756">
                <a:moveTo>
                  <a:pt x="0" y="238822"/>
                </a:moveTo>
                <a:lnTo>
                  <a:pt x="1476283" y="694756"/>
                </a:lnTo>
                <a:lnTo>
                  <a:pt x="10855" y="0"/>
                </a:lnTo>
              </a:path>
            </a:pathLst>
          </a:custGeom>
          <a:solidFill>
            <a:schemeClr val="accent1">
              <a:lumMod val="60000"/>
              <a:lumOff val="40000"/>
            </a:schemeClr>
          </a:solidFill>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 name="Rectangle 1"/>
          <p:cNvSpPr/>
          <p:nvPr/>
        </p:nvSpPr>
        <p:spPr>
          <a:xfrm>
            <a:off x="302159" y="2554975"/>
            <a:ext cx="2310401" cy="2031325"/>
          </a:xfrm>
          <a:prstGeom prst="rect">
            <a:avLst/>
          </a:prstGeom>
          <a:solidFill>
            <a:srgbClr val="00B0F0"/>
          </a:solidFill>
        </p:spPr>
        <p:txBody>
          <a:bodyPr wrap="square">
            <a:spAutoFit/>
          </a:bodyPr>
          <a:lstStyle/>
          <a:p>
            <a:pPr marL="76200" lvl="0">
              <a:spcBef>
                <a:spcPts val="400"/>
              </a:spcBef>
              <a:buSzPts val="2400"/>
            </a:pPr>
            <a:r>
              <a:rPr lang="es-ES_tradnl" dirty="0">
                <a:solidFill>
                  <a:srgbClr val="FFFFFF"/>
                </a:solidFill>
                <a:latin typeface="Calibri" panose="020F0502020204030204" pitchFamily="34" charset="0"/>
                <a:cs typeface="Calibri" panose="020F0502020204030204" pitchFamily="34" charset="0"/>
              </a:rPr>
              <a:t>Se llama así pues el primer error en un computador se produjo porque una polilla se metió en los relés de un computador Mark II</a:t>
            </a:r>
          </a:p>
        </p:txBody>
      </p:sp>
      <p:pic>
        <p:nvPicPr>
          <p:cNvPr id="8" name="Picture 21" descr="Picture 21"/>
          <p:cNvPicPr>
            <a:picLocks noChangeAspect="1"/>
          </p:cNvPicPr>
          <p:nvPr/>
        </p:nvPicPr>
        <p:blipFill>
          <a:blip r:embed="rId4"/>
          <a:stretch>
            <a:fillRect/>
          </a:stretch>
        </p:blipFill>
        <p:spPr>
          <a:xfrm>
            <a:off x="738696" y="1473919"/>
            <a:ext cx="528129" cy="528129"/>
          </a:xfrm>
          <a:prstGeom prst="rect">
            <a:avLst/>
          </a:prstGeom>
          <a:ln w="12700">
            <a:miter lim="400000"/>
          </a:ln>
        </p:spPr>
      </p:pic>
      <p:sp>
        <p:nvSpPr>
          <p:cNvPr id="7" name="CuadroTexto 6">
            <a:extLst>
              <a:ext uri="{FF2B5EF4-FFF2-40B4-BE49-F238E27FC236}">
                <a16:creationId xmlns:a16="http://schemas.microsoft.com/office/drawing/2014/main" id="{BF9B34DB-DFB9-8848-96F2-36B1D44077FB}"/>
              </a:ext>
            </a:extLst>
          </p:cNvPr>
          <p:cNvSpPr txBox="1"/>
          <p:nvPr/>
        </p:nvSpPr>
        <p:spPr>
          <a:xfrm>
            <a:off x="2478034" y="6360773"/>
            <a:ext cx="6312947" cy="261610"/>
          </a:xfrm>
          <a:prstGeom prst="rect">
            <a:avLst/>
          </a:prstGeom>
          <a:noFill/>
        </p:spPr>
        <p:txBody>
          <a:bodyPr wrap="none" rtlCol="0">
            <a:spAutoFit/>
          </a:bodyPr>
          <a:lstStyle/>
          <a:p>
            <a:r>
              <a:rPr lang="es-ES_tradnl" sz="1100" i="1" dirty="0">
                <a:solidFill>
                  <a:srgbClr val="FF0000"/>
                </a:solidFill>
                <a:latin typeface="Candara" panose="020E0502030303020204" pitchFamily="34" charset="0"/>
                <a:ea typeface="Geneva" panose="020B0503030404040204" pitchFamily="34" charset="0"/>
              </a:rPr>
              <a:t>fuente</a:t>
            </a:r>
            <a:r>
              <a:rPr lang="es-ES_tradnl" sz="1100" dirty="0">
                <a:latin typeface="Candara" panose="020E0502030303020204" pitchFamily="34" charset="0"/>
                <a:ea typeface="Geneva" panose="020B0503030404040204" pitchFamily="34" charset="0"/>
              </a:rPr>
              <a:t>: </a:t>
            </a:r>
            <a:r>
              <a:rPr lang="es-ES_tradnl" sz="1100" dirty="0">
                <a:solidFill>
                  <a:schemeClr val="tx1">
                    <a:lumMod val="50000"/>
                    <a:lumOff val="50000"/>
                  </a:schemeClr>
                </a:solidFill>
                <a:latin typeface="Candara" panose="020E0502030303020204" pitchFamily="34" charset="0"/>
                <a:ea typeface="Geneva" panose="020B0503030404040204" pitchFamily="34" charset="0"/>
              </a:rPr>
              <a:t>https://</a:t>
            </a:r>
            <a:r>
              <a:rPr lang="es-ES_tradnl" sz="1100" dirty="0" err="1">
                <a:solidFill>
                  <a:schemeClr val="tx1">
                    <a:lumMod val="50000"/>
                    <a:lumOff val="50000"/>
                  </a:schemeClr>
                </a:solidFill>
                <a:latin typeface="Candara" panose="020E0502030303020204" pitchFamily="34" charset="0"/>
                <a:ea typeface="Geneva" panose="020B0503030404040204" pitchFamily="34" charset="0"/>
              </a:rPr>
              <a:t>mujeresconciencia.com</a:t>
            </a:r>
            <a:r>
              <a:rPr lang="es-ES_tradnl" sz="1100" dirty="0">
                <a:solidFill>
                  <a:schemeClr val="tx1">
                    <a:lumMod val="50000"/>
                    <a:lumOff val="50000"/>
                  </a:schemeClr>
                </a:solidFill>
                <a:latin typeface="Candara" panose="020E0502030303020204" pitchFamily="34" charset="0"/>
                <a:ea typeface="Geneva" panose="020B0503030404040204" pitchFamily="34" charset="0"/>
              </a:rPr>
              <a:t>/2020/01/02/la-</a:t>
            </a:r>
            <a:r>
              <a:rPr lang="es-ES_tradnl" sz="1100" dirty="0" err="1">
                <a:solidFill>
                  <a:schemeClr val="tx1">
                    <a:lumMod val="50000"/>
                    <a:lumOff val="50000"/>
                  </a:schemeClr>
                </a:solidFill>
                <a:latin typeface="Candara" panose="020E0502030303020204" pitchFamily="34" charset="0"/>
                <a:ea typeface="Geneva" panose="020B0503030404040204" pitchFamily="34" charset="0"/>
              </a:rPr>
              <a:t>matematica</a:t>
            </a:r>
            <a:r>
              <a:rPr lang="es-ES_tradnl" sz="1100" dirty="0">
                <a:solidFill>
                  <a:schemeClr val="tx1">
                    <a:lumMod val="50000"/>
                    <a:lumOff val="50000"/>
                  </a:schemeClr>
                </a:solidFill>
                <a:latin typeface="Candara" panose="020E0502030303020204" pitchFamily="34" charset="0"/>
                <a:ea typeface="Geneva" panose="020B0503030404040204" pitchFamily="34" charset="0"/>
              </a:rPr>
              <a:t>-</a:t>
            </a:r>
            <a:r>
              <a:rPr lang="es-ES_tradnl" sz="1100" dirty="0" err="1">
                <a:solidFill>
                  <a:schemeClr val="tx1">
                    <a:lumMod val="50000"/>
                    <a:lumOff val="50000"/>
                  </a:schemeClr>
                </a:solidFill>
                <a:latin typeface="Candara" panose="020E0502030303020204" pitchFamily="34" charset="0"/>
                <a:ea typeface="Geneva" panose="020B0503030404040204" pitchFamily="34" charset="0"/>
              </a:rPr>
              <a:t>grace</a:t>
            </a:r>
            <a:r>
              <a:rPr lang="es-ES_tradnl" sz="1100" dirty="0">
                <a:solidFill>
                  <a:schemeClr val="tx1">
                    <a:lumMod val="50000"/>
                    <a:lumOff val="50000"/>
                  </a:schemeClr>
                </a:solidFill>
                <a:latin typeface="Candara" panose="020E0502030303020204" pitchFamily="34" charset="0"/>
                <a:ea typeface="Geneva" panose="020B0503030404040204" pitchFamily="34" charset="0"/>
              </a:rPr>
              <a:t>-</a:t>
            </a:r>
            <a:r>
              <a:rPr lang="es-ES_tradnl" sz="1100" dirty="0" err="1">
                <a:solidFill>
                  <a:schemeClr val="tx1">
                    <a:lumMod val="50000"/>
                    <a:lumOff val="50000"/>
                  </a:schemeClr>
                </a:solidFill>
                <a:latin typeface="Candara" panose="020E0502030303020204" pitchFamily="34" charset="0"/>
                <a:ea typeface="Geneva" panose="020B0503030404040204" pitchFamily="34" charset="0"/>
              </a:rPr>
              <a:t>hopper</a:t>
            </a:r>
            <a:r>
              <a:rPr lang="es-ES_tradnl" sz="1100" dirty="0">
                <a:solidFill>
                  <a:schemeClr val="tx1">
                    <a:lumMod val="50000"/>
                    <a:lumOff val="50000"/>
                  </a:schemeClr>
                </a:solidFill>
                <a:latin typeface="Candara" panose="020E0502030303020204" pitchFamily="34" charset="0"/>
                <a:ea typeface="Geneva" panose="020B0503030404040204" pitchFamily="34" charset="0"/>
              </a:rPr>
              <a:t>-y-el-revuelo-de-la-polilla</a:t>
            </a:r>
            <a:r>
              <a:rPr lang="es-ES_tradnl" sz="1100" dirty="0">
                <a:latin typeface="Candara" panose="020E0502030303020204" pitchFamily="34" charset="0"/>
                <a:ea typeface="Geneva" panose="020B0503030404040204" pitchFamily="34" charset="0"/>
              </a:rPr>
              <a:t>/</a:t>
            </a:r>
          </a:p>
        </p:txBody>
      </p:sp>
      <p:sp>
        <p:nvSpPr>
          <p:cNvPr id="12" name="Marcador de pie de página 11">
            <a:extLst>
              <a:ext uri="{FF2B5EF4-FFF2-40B4-BE49-F238E27FC236}">
                <a16:creationId xmlns:a16="http://schemas.microsoft.com/office/drawing/2014/main" id="{F31F5D17-9CEF-C35F-1407-2F9C1EC3CA3C}"/>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911458446"/>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B6CC9E78-FA86-351D-E36B-71427645AC58}"/>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62</a:t>
            </a:fld>
            <a:endParaRPr lang="es-CL"/>
          </a:p>
        </p:txBody>
      </p:sp>
      <p:sp>
        <p:nvSpPr>
          <p:cNvPr id="2" name="Título 1">
            <a:extLst>
              <a:ext uri="{FF2B5EF4-FFF2-40B4-BE49-F238E27FC236}">
                <a16:creationId xmlns:a16="http://schemas.microsoft.com/office/drawing/2014/main" id="{3C7CAFA5-53C8-7C9E-1FF9-9669393EC3EF}"/>
              </a:ext>
            </a:extLst>
          </p:cNvPr>
          <p:cNvSpPr>
            <a:spLocks noGrp="1"/>
          </p:cNvSpPr>
          <p:nvPr>
            <p:ph type="title"/>
          </p:nvPr>
        </p:nvSpPr>
        <p:spPr>
          <a:xfrm>
            <a:off x="-1" y="0"/>
            <a:ext cx="6612680" cy="688975"/>
          </a:xfrm>
        </p:spPr>
        <p:txBody>
          <a:bodyPr/>
          <a:lstStyle/>
          <a:p>
            <a:r>
              <a:rPr lang="en-US" dirty="0"/>
              <a:t>Debugging</a:t>
            </a:r>
          </a:p>
        </p:txBody>
      </p:sp>
      <p:pic>
        <p:nvPicPr>
          <p:cNvPr id="1026" name="Picture 2">
            <a:extLst>
              <a:ext uri="{FF2B5EF4-FFF2-40B4-BE49-F238E27FC236}">
                <a16:creationId xmlns:a16="http://schemas.microsoft.com/office/drawing/2014/main" id="{36951D10-2116-C23A-580C-8FDA2F532F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8150" y="1101481"/>
            <a:ext cx="6115987" cy="5364901"/>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5F645A87-4F2D-0909-34DB-1781E92F5FC2}"/>
              </a:ext>
            </a:extLst>
          </p:cNvPr>
          <p:cNvSpPr txBox="1"/>
          <p:nvPr/>
        </p:nvSpPr>
        <p:spPr>
          <a:xfrm>
            <a:off x="462337" y="2504008"/>
            <a:ext cx="2355813" cy="1077218"/>
          </a:xfrm>
          <a:prstGeom prst="rect">
            <a:avLst/>
          </a:prstGeom>
          <a:noFill/>
        </p:spPr>
        <p:txBody>
          <a:bodyPr wrap="square">
            <a:spAutoFit/>
          </a:bodyPr>
          <a:lstStyle/>
          <a:p>
            <a:r>
              <a:rPr lang="es-CL" sz="1600" dirty="0">
                <a:solidFill>
                  <a:srgbClr val="0733FF"/>
                </a:solidFill>
                <a:latin typeface="Calibri" panose="020F0502020204030204" pitchFamily="34" charset="0"/>
                <a:cs typeface="Calibri" panose="020F0502020204030204" pitchFamily="34" charset="0"/>
              </a:rPr>
              <a:t>Grace Hopper </a:t>
            </a:r>
            <a:r>
              <a:rPr lang="es-CL" sz="1600" dirty="0">
                <a:latin typeface="Calibri" panose="020F0502020204030204" pitchFamily="34" charset="0"/>
                <a:cs typeface="Calibri" panose="020F0502020204030204" pitchFamily="34" charset="0"/>
              </a:rPr>
              <a:t>en la estación de control de la UNIVAC I (hacia 1960). Imagen: Wikimedia.</a:t>
            </a:r>
            <a:endParaRPr lang="en-US" sz="1600" dirty="0">
              <a:latin typeface="Calibri" panose="020F0502020204030204" pitchFamily="34" charset="0"/>
              <a:cs typeface="Calibri" panose="020F0502020204030204" pitchFamily="34" charset="0"/>
            </a:endParaRPr>
          </a:p>
        </p:txBody>
      </p:sp>
      <p:pic>
        <p:nvPicPr>
          <p:cNvPr id="5" name="Picture 2" descr="Grace Murray Hopper - Wikipedia, la enciclopedia libre">
            <a:extLst>
              <a:ext uri="{FF2B5EF4-FFF2-40B4-BE49-F238E27FC236}">
                <a16:creationId xmlns:a16="http://schemas.microsoft.com/office/drawing/2014/main" id="{00721DB5-9B9C-3C01-1A7C-46657EEFBA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990" y="3581226"/>
            <a:ext cx="2169210" cy="2885156"/>
          </a:xfrm>
          <a:prstGeom prst="rect">
            <a:avLst/>
          </a:prstGeom>
          <a:noFill/>
          <a:extLst>
            <a:ext uri="{909E8E84-426E-40DD-AFC4-6F175D3DCCD1}">
              <a14:hiddenFill xmlns:a14="http://schemas.microsoft.com/office/drawing/2010/main">
                <a:solidFill>
                  <a:srgbClr val="FFFFFF"/>
                </a:solidFill>
              </a14:hiddenFill>
            </a:ext>
          </a:extLst>
        </p:spPr>
      </p:pic>
      <p:sp>
        <p:nvSpPr>
          <p:cNvPr id="10" name="Marcador de pie de página 9">
            <a:extLst>
              <a:ext uri="{FF2B5EF4-FFF2-40B4-BE49-F238E27FC236}">
                <a16:creationId xmlns:a16="http://schemas.microsoft.com/office/drawing/2014/main" id="{9826D7D2-65AF-394F-88C8-71AA8E6D3A8F}"/>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342875485"/>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6" name="Rectángulo redondeado 5">
            <a:extLst>
              <a:ext uri="{FF2B5EF4-FFF2-40B4-BE49-F238E27FC236}">
                <a16:creationId xmlns:a16="http://schemas.microsoft.com/office/drawing/2014/main" id="{86714D09-4871-5B50-5B85-3897AFB7F6D4}"/>
              </a:ext>
            </a:extLst>
          </p:cNvPr>
          <p:cNvSpPr/>
          <p:nvPr/>
        </p:nvSpPr>
        <p:spPr>
          <a:xfrm>
            <a:off x="1613043" y="3948661"/>
            <a:ext cx="4510355" cy="2063294"/>
          </a:xfrm>
          <a:prstGeom prst="roundRect">
            <a:avLst>
              <a:gd name="adj" fmla="val 797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ángulo redondeado 4">
            <a:extLst>
              <a:ext uri="{FF2B5EF4-FFF2-40B4-BE49-F238E27FC236}">
                <a16:creationId xmlns:a16="http://schemas.microsoft.com/office/drawing/2014/main" id="{959A4C2F-BBBB-205D-A25E-4A36DFFF88A8}"/>
              </a:ext>
            </a:extLst>
          </p:cNvPr>
          <p:cNvSpPr/>
          <p:nvPr/>
        </p:nvSpPr>
        <p:spPr>
          <a:xfrm>
            <a:off x="1613043" y="2711290"/>
            <a:ext cx="4510355" cy="778267"/>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Marcador de número de diapositiva 2">
            <a:extLst>
              <a:ext uri="{FF2B5EF4-FFF2-40B4-BE49-F238E27FC236}">
                <a16:creationId xmlns:a16="http://schemas.microsoft.com/office/drawing/2014/main" id="{2B67827C-AED2-3A4C-8023-1B6CE523E84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63</a:t>
            </a:fld>
            <a:endParaRPr lang="es-CL"/>
          </a:p>
        </p:txBody>
      </p:sp>
      <p:sp>
        <p:nvSpPr>
          <p:cNvPr id="2" name="Title 1"/>
          <p:cNvSpPr>
            <a:spLocks noGrp="1"/>
          </p:cNvSpPr>
          <p:nvPr>
            <p:ph type="title"/>
          </p:nvPr>
        </p:nvSpPr>
        <p:spPr>
          <a:xfrm>
            <a:off x="-1" y="0"/>
            <a:ext cx="6612680" cy="688975"/>
          </a:xfrm>
        </p:spPr>
        <p:txBody>
          <a:bodyPr/>
          <a:lstStyle/>
          <a:p>
            <a:r>
              <a:rPr lang="en-US" dirty="0" err="1"/>
              <a:t>Ayuda</a:t>
            </a:r>
            <a:r>
              <a:rPr lang="en-US" dirty="0"/>
              <a:t> en Python</a:t>
            </a:r>
          </a:p>
        </p:txBody>
      </p:sp>
      <p:sp>
        <p:nvSpPr>
          <p:cNvPr id="483" name="Google Shape;483;p37"/>
          <p:cNvSpPr txBox="1">
            <a:spLocks noGrp="1"/>
          </p:cNvSpPr>
          <p:nvPr>
            <p:ph type="body" idx="4294967295"/>
          </p:nvPr>
        </p:nvSpPr>
        <p:spPr>
          <a:xfrm>
            <a:off x="1503363" y="1473200"/>
            <a:ext cx="7640637" cy="779463"/>
          </a:xfrm>
          <a:prstGeom prst="rect">
            <a:avLst/>
          </a:prstGeom>
        </p:spPr>
        <p:txBody>
          <a:bodyPr spcFirstLastPara="1" wrap="square" lIns="45700" tIns="45700" rIns="45700" bIns="45700" anchor="t" anchorCtr="0">
            <a:noAutofit/>
          </a:bodyPr>
          <a:lstStyle/>
          <a:p>
            <a:pPr marL="0" lvl="0" indent="0" algn="l" rtl="0">
              <a:spcBef>
                <a:spcPts val="400"/>
              </a:spcBef>
              <a:spcAft>
                <a:spcPts val="0"/>
              </a:spcAft>
              <a:buNone/>
            </a:pPr>
            <a:r>
              <a:rPr lang="en-US" dirty="0">
                <a:latin typeface="Calibri"/>
                <a:ea typeface="Calibri"/>
                <a:cs typeface="Calibri"/>
                <a:sym typeface="Calibri"/>
              </a:rPr>
              <a:t>Para </a:t>
            </a:r>
            <a:r>
              <a:rPr lang="en-US" dirty="0" err="1">
                <a:latin typeface="Calibri"/>
                <a:ea typeface="Calibri"/>
                <a:cs typeface="Calibri"/>
                <a:sym typeface="Calibri"/>
              </a:rPr>
              <a:t>encontrar</a:t>
            </a:r>
            <a:r>
              <a:rPr lang="en-US" dirty="0">
                <a:latin typeface="Calibri"/>
                <a:ea typeface="Calibri"/>
                <a:cs typeface="Calibri"/>
                <a:sym typeface="Calibri"/>
              </a:rPr>
              <a:t> </a:t>
            </a:r>
            <a:r>
              <a:rPr lang="en-US" dirty="0" err="1">
                <a:latin typeface="Calibri"/>
                <a:ea typeface="Calibri"/>
                <a:cs typeface="Calibri"/>
                <a:sym typeface="Calibri"/>
              </a:rPr>
              <a:t>errores</a:t>
            </a:r>
            <a:r>
              <a:rPr lang="en-US" dirty="0">
                <a:latin typeface="Calibri"/>
                <a:ea typeface="Calibri"/>
                <a:cs typeface="Calibri"/>
                <a:sym typeface="Calibri"/>
              </a:rPr>
              <a:t> hay </a:t>
            </a:r>
            <a:r>
              <a:rPr lang="en-US" dirty="0" err="1">
                <a:latin typeface="Calibri"/>
                <a:ea typeface="Calibri"/>
                <a:cs typeface="Calibri"/>
                <a:sym typeface="Calibri"/>
              </a:rPr>
              <a:t>métodos</a:t>
            </a:r>
            <a:r>
              <a:rPr lang="en-US" dirty="0">
                <a:latin typeface="Calibri"/>
                <a:ea typeface="Calibri"/>
                <a:cs typeface="Calibri"/>
                <a:sym typeface="Calibri"/>
              </a:rPr>
              <a:t> tanto </a:t>
            </a:r>
            <a:r>
              <a:rPr lang="en-US" dirty="0" err="1">
                <a:latin typeface="Calibri"/>
                <a:ea typeface="Calibri"/>
                <a:cs typeface="Calibri"/>
                <a:sym typeface="Calibri"/>
              </a:rPr>
              <a:t>manuales</a:t>
            </a:r>
            <a:r>
              <a:rPr lang="en-US" dirty="0">
                <a:latin typeface="Calibri"/>
                <a:ea typeface="Calibri"/>
                <a:cs typeface="Calibri"/>
                <a:sym typeface="Calibri"/>
              </a:rPr>
              <a:t> </a:t>
            </a:r>
            <a:r>
              <a:rPr lang="en-US" dirty="0" err="1">
                <a:latin typeface="Calibri"/>
                <a:ea typeface="Calibri"/>
                <a:cs typeface="Calibri"/>
                <a:sym typeface="Calibri"/>
              </a:rPr>
              <a:t>como</a:t>
            </a:r>
            <a:r>
              <a:rPr lang="en-US" dirty="0">
                <a:latin typeface="Calibri"/>
                <a:ea typeface="Calibri"/>
                <a:cs typeface="Calibri"/>
                <a:sym typeface="Calibri"/>
              </a:rPr>
              <a:t> dentro de Python.</a:t>
            </a:r>
          </a:p>
          <a:p>
            <a:pPr marL="0" lvl="0" indent="0" algn="l" rtl="0">
              <a:spcBef>
                <a:spcPts val="400"/>
              </a:spcBef>
              <a:spcAft>
                <a:spcPts val="0"/>
              </a:spcAft>
              <a:buNone/>
            </a:pPr>
            <a:endParaRPr sz="2000" dirty="0">
              <a:latin typeface="Calibri"/>
              <a:ea typeface="Calibri"/>
              <a:cs typeface="Calibri"/>
              <a:sym typeface="Calibri"/>
            </a:endParaRPr>
          </a:p>
          <a:p>
            <a:pPr marL="0" lvl="0" indent="0" algn="l" rtl="0">
              <a:spcBef>
                <a:spcPts val="400"/>
              </a:spcBef>
              <a:spcAft>
                <a:spcPts val="0"/>
              </a:spcAft>
              <a:buNone/>
            </a:pPr>
            <a:endParaRPr sz="2000" dirty="0">
              <a:latin typeface="Calibri"/>
              <a:ea typeface="Calibri"/>
              <a:cs typeface="Calibri"/>
              <a:sym typeface="Calibri"/>
            </a:endParaRPr>
          </a:p>
          <a:p>
            <a:pPr marL="582613" lvl="1" indent="-358775">
              <a:spcBef>
                <a:spcPts val="400"/>
              </a:spcBef>
              <a:spcAft>
                <a:spcPts val="0"/>
              </a:spcAft>
              <a:buSzPct val="100000"/>
              <a:buFont typeface="Wingdings" pitchFamily="2" charset="2"/>
              <a:buChar char="§"/>
            </a:pPr>
            <a:r>
              <a:rPr lang="en-US" dirty="0" err="1">
                <a:latin typeface="Calibri" panose="020F0502020204030204" pitchFamily="34" charset="0"/>
                <a:ea typeface="Calibri"/>
                <a:cs typeface="Calibri" panose="020F0502020204030204" pitchFamily="34" charset="0"/>
                <a:sym typeface="Calibri"/>
              </a:rPr>
              <a:t>Tablas</a:t>
            </a:r>
            <a:r>
              <a:rPr lang="en-US" dirty="0">
                <a:latin typeface="Calibri" panose="020F0502020204030204" pitchFamily="34" charset="0"/>
                <a:ea typeface="Calibri"/>
                <a:cs typeface="Calibri" panose="020F0502020204030204" pitchFamily="34" charset="0"/>
                <a:sym typeface="Calibri"/>
              </a:rPr>
              <a:t> de </a:t>
            </a:r>
            <a:r>
              <a:rPr lang="en-US" dirty="0" err="1">
                <a:latin typeface="Calibri" panose="020F0502020204030204" pitchFamily="34" charset="0"/>
                <a:ea typeface="Calibri"/>
                <a:cs typeface="Calibri" panose="020F0502020204030204" pitchFamily="34" charset="0"/>
                <a:sym typeface="Calibri"/>
              </a:rPr>
              <a:t>Ruteo</a:t>
            </a:r>
            <a:endParaRPr dirty="0">
              <a:latin typeface="Calibri" panose="020F0502020204030204" pitchFamily="34" charset="0"/>
              <a:ea typeface="Calibri"/>
              <a:cs typeface="Calibri" panose="020F0502020204030204" pitchFamily="34" charset="0"/>
              <a:sym typeface="Calibri"/>
            </a:endParaRPr>
          </a:p>
          <a:p>
            <a:pPr marL="582613" lvl="0" indent="-358775" algn="l" rtl="0">
              <a:spcBef>
                <a:spcPts val="400"/>
              </a:spcBef>
              <a:spcAft>
                <a:spcPts val="0"/>
              </a:spcAft>
              <a:buNone/>
            </a:pPr>
            <a:endParaRPr sz="2000" dirty="0">
              <a:latin typeface="Calibri"/>
              <a:ea typeface="Calibri"/>
              <a:cs typeface="Calibri"/>
              <a:sym typeface="Calibri"/>
            </a:endParaRPr>
          </a:p>
          <a:p>
            <a:pPr marL="582613" lvl="0" indent="-358775" algn="l" rtl="0">
              <a:spcBef>
                <a:spcPts val="400"/>
              </a:spcBef>
              <a:spcAft>
                <a:spcPts val="0"/>
              </a:spcAft>
              <a:buNone/>
            </a:pPr>
            <a:endParaRPr lang="es-ES" sz="2000" dirty="0">
              <a:latin typeface="Calibri"/>
              <a:ea typeface="Calibri"/>
              <a:cs typeface="Calibri"/>
              <a:sym typeface="Calibri"/>
            </a:endParaRPr>
          </a:p>
          <a:p>
            <a:pPr marL="582613" lvl="0" indent="-358775" algn="l" rtl="0">
              <a:spcBef>
                <a:spcPts val="400"/>
              </a:spcBef>
              <a:spcAft>
                <a:spcPts val="0"/>
              </a:spcAft>
              <a:buNone/>
            </a:pPr>
            <a:endParaRPr sz="2000" dirty="0">
              <a:latin typeface="Calibri"/>
              <a:ea typeface="Calibri"/>
              <a:cs typeface="Calibri"/>
              <a:sym typeface="Calibri"/>
            </a:endParaRPr>
          </a:p>
          <a:p>
            <a:pPr marL="582613" lvl="1" indent="-358775">
              <a:spcBef>
                <a:spcPts val="400"/>
              </a:spcBef>
              <a:spcAft>
                <a:spcPts val="0"/>
              </a:spcAft>
              <a:buClr>
                <a:schemeClr val="tx1">
                  <a:lumMod val="50000"/>
                  <a:lumOff val="50000"/>
                </a:schemeClr>
              </a:buClr>
              <a:buSzPct val="100000"/>
              <a:buFont typeface="Wingdings" pitchFamily="2" charset="2"/>
              <a:buChar char="§"/>
            </a:pPr>
            <a:r>
              <a:rPr lang="en-US" i="1" dirty="0">
                <a:solidFill>
                  <a:schemeClr val="bg1">
                    <a:lumMod val="65000"/>
                  </a:schemeClr>
                </a:solidFill>
                <a:latin typeface="Calibri"/>
                <a:ea typeface="Calibri"/>
                <a:cs typeface="Calibri"/>
                <a:sym typeface="Calibri"/>
              </a:rPr>
              <a:t>Debugging con </a:t>
            </a:r>
            <a:r>
              <a:rPr lang="en-US" dirty="0">
                <a:solidFill>
                  <a:schemeClr val="bg1">
                    <a:lumMod val="65000"/>
                  </a:schemeClr>
                </a:solidFill>
                <a:latin typeface="Calibri"/>
                <a:ea typeface="Calibri"/>
                <a:cs typeface="Calibri"/>
                <a:sym typeface="Calibri"/>
              </a:rPr>
              <a:t>print()</a:t>
            </a:r>
            <a:endParaRPr dirty="0">
              <a:solidFill>
                <a:schemeClr val="bg1">
                  <a:lumMod val="65000"/>
                </a:schemeClr>
              </a:solidFill>
              <a:latin typeface="Calibri"/>
              <a:ea typeface="Calibri"/>
              <a:cs typeface="Calibri"/>
              <a:sym typeface="Calibri"/>
            </a:endParaRPr>
          </a:p>
          <a:p>
            <a:pPr marL="582613" lvl="1" indent="-358775">
              <a:spcBef>
                <a:spcPts val="0"/>
              </a:spcBef>
              <a:spcAft>
                <a:spcPts val="0"/>
              </a:spcAft>
              <a:buClr>
                <a:schemeClr val="tx1">
                  <a:lumMod val="50000"/>
                  <a:lumOff val="50000"/>
                </a:schemeClr>
              </a:buClr>
              <a:buSzPct val="100000"/>
              <a:buFont typeface="Wingdings" pitchFamily="2" charset="2"/>
              <a:buChar char="§"/>
            </a:pPr>
            <a:r>
              <a:rPr lang="en-US" i="1" dirty="0">
                <a:solidFill>
                  <a:schemeClr val="bg1">
                    <a:lumMod val="65000"/>
                  </a:schemeClr>
                </a:solidFill>
                <a:latin typeface="Calibri"/>
                <a:ea typeface="Calibri"/>
                <a:cs typeface="Calibri"/>
                <a:sym typeface="Calibri"/>
              </a:rPr>
              <a:t>El </a:t>
            </a:r>
            <a:r>
              <a:rPr lang="en-US" i="1" dirty="0" err="1">
                <a:solidFill>
                  <a:schemeClr val="bg1">
                    <a:lumMod val="65000"/>
                  </a:schemeClr>
                </a:solidFill>
                <a:latin typeface="Calibri"/>
                <a:ea typeface="Calibri"/>
                <a:cs typeface="Calibri"/>
                <a:sym typeface="Calibri"/>
              </a:rPr>
              <a:t>método</a:t>
            </a:r>
            <a:r>
              <a:rPr lang="en-US" i="1" dirty="0">
                <a:solidFill>
                  <a:schemeClr val="bg1">
                    <a:lumMod val="65000"/>
                  </a:schemeClr>
                </a:solidFill>
                <a:latin typeface="Calibri"/>
                <a:ea typeface="Calibri"/>
                <a:cs typeface="Calibri"/>
                <a:sym typeface="Calibri"/>
              </a:rPr>
              <a:t> </a:t>
            </a:r>
            <a:r>
              <a:rPr lang="en-US" dirty="0">
                <a:solidFill>
                  <a:schemeClr val="bg1">
                    <a:lumMod val="65000"/>
                  </a:schemeClr>
                </a:solidFill>
                <a:latin typeface="Calibri"/>
                <a:ea typeface="Calibri"/>
                <a:cs typeface="Calibri"/>
                <a:sym typeface="Calibri"/>
              </a:rPr>
              <a:t>type()</a:t>
            </a:r>
            <a:endParaRPr dirty="0">
              <a:solidFill>
                <a:schemeClr val="bg1">
                  <a:lumMod val="65000"/>
                </a:schemeClr>
              </a:solidFill>
              <a:latin typeface="Calibri"/>
              <a:ea typeface="Calibri"/>
              <a:cs typeface="Calibri"/>
              <a:sym typeface="Calibri"/>
            </a:endParaRPr>
          </a:p>
          <a:p>
            <a:pPr marL="582613" lvl="1" indent="-358775">
              <a:spcBef>
                <a:spcPts val="0"/>
              </a:spcBef>
              <a:spcAft>
                <a:spcPts val="0"/>
              </a:spcAft>
              <a:buClr>
                <a:schemeClr val="tx1">
                  <a:lumMod val="50000"/>
                  <a:lumOff val="50000"/>
                </a:schemeClr>
              </a:buClr>
              <a:buSzPct val="100000"/>
              <a:buFont typeface="Wingdings" pitchFamily="2" charset="2"/>
              <a:buChar char="§"/>
            </a:pPr>
            <a:r>
              <a:rPr lang="en-US" i="1" dirty="0">
                <a:solidFill>
                  <a:schemeClr val="bg1">
                    <a:lumMod val="65000"/>
                  </a:schemeClr>
                </a:solidFill>
                <a:latin typeface="Calibri"/>
                <a:ea typeface="Calibri"/>
                <a:cs typeface="Calibri"/>
                <a:sym typeface="Calibri"/>
              </a:rPr>
              <a:t>El </a:t>
            </a:r>
            <a:r>
              <a:rPr lang="en-US" i="1" dirty="0" err="1">
                <a:solidFill>
                  <a:schemeClr val="bg1">
                    <a:lumMod val="65000"/>
                  </a:schemeClr>
                </a:solidFill>
                <a:latin typeface="Calibri"/>
                <a:ea typeface="Calibri"/>
                <a:cs typeface="Calibri"/>
                <a:sym typeface="Calibri"/>
              </a:rPr>
              <a:t>método</a:t>
            </a:r>
            <a:r>
              <a:rPr lang="en-US" i="1" dirty="0">
                <a:solidFill>
                  <a:schemeClr val="bg1">
                    <a:lumMod val="65000"/>
                  </a:schemeClr>
                </a:solidFill>
                <a:latin typeface="Calibri"/>
                <a:ea typeface="Calibri"/>
                <a:cs typeface="Calibri"/>
                <a:sym typeface="Calibri"/>
              </a:rPr>
              <a:t> </a:t>
            </a:r>
            <a:r>
              <a:rPr lang="en-US" dirty="0" err="1">
                <a:solidFill>
                  <a:schemeClr val="bg1">
                    <a:lumMod val="65000"/>
                  </a:schemeClr>
                </a:solidFill>
                <a:latin typeface="Calibri"/>
                <a:ea typeface="Calibri"/>
                <a:cs typeface="Calibri"/>
                <a:sym typeface="Calibri"/>
              </a:rPr>
              <a:t>isdigit</a:t>
            </a:r>
            <a:r>
              <a:rPr lang="en-US" dirty="0">
                <a:solidFill>
                  <a:schemeClr val="bg1">
                    <a:lumMod val="65000"/>
                  </a:schemeClr>
                </a:solidFill>
                <a:latin typeface="Calibri"/>
                <a:ea typeface="Calibri"/>
                <a:cs typeface="Calibri"/>
                <a:sym typeface="Calibri"/>
              </a:rPr>
              <a:t>()</a:t>
            </a:r>
          </a:p>
          <a:p>
            <a:pPr marL="582613" lvl="1" indent="-358775">
              <a:spcBef>
                <a:spcPts val="0"/>
              </a:spcBef>
              <a:spcAft>
                <a:spcPts val="0"/>
              </a:spcAft>
              <a:buClr>
                <a:schemeClr val="tx1">
                  <a:lumMod val="50000"/>
                  <a:lumOff val="50000"/>
                </a:schemeClr>
              </a:buClr>
              <a:buSzPct val="100000"/>
              <a:buFont typeface="Wingdings" pitchFamily="2" charset="2"/>
              <a:buChar char="§"/>
            </a:pPr>
            <a:r>
              <a:rPr lang="en-US" i="1" dirty="0">
                <a:solidFill>
                  <a:schemeClr val="bg1">
                    <a:lumMod val="65000"/>
                  </a:schemeClr>
                </a:solidFill>
                <a:latin typeface="Calibri"/>
                <a:ea typeface="Calibri"/>
                <a:cs typeface="Calibri"/>
                <a:sym typeface="Calibri"/>
              </a:rPr>
              <a:t>El </a:t>
            </a:r>
            <a:r>
              <a:rPr lang="en-US" i="1" dirty="0" err="1">
                <a:solidFill>
                  <a:schemeClr val="bg1">
                    <a:lumMod val="65000"/>
                  </a:schemeClr>
                </a:solidFill>
                <a:latin typeface="Calibri"/>
                <a:ea typeface="Calibri"/>
                <a:cs typeface="Calibri"/>
                <a:sym typeface="Calibri"/>
              </a:rPr>
              <a:t>método</a:t>
            </a:r>
            <a:r>
              <a:rPr lang="en-US" i="1" dirty="0">
                <a:solidFill>
                  <a:schemeClr val="bg1">
                    <a:lumMod val="65000"/>
                  </a:schemeClr>
                </a:solidFill>
                <a:latin typeface="Calibri"/>
                <a:ea typeface="Calibri"/>
                <a:cs typeface="Calibri"/>
                <a:sym typeface="Calibri"/>
              </a:rPr>
              <a:t> </a:t>
            </a:r>
            <a:r>
              <a:rPr lang="en-US" dirty="0" err="1">
                <a:solidFill>
                  <a:schemeClr val="bg1">
                    <a:lumMod val="65000"/>
                  </a:schemeClr>
                </a:solidFill>
                <a:latin typeface="Calibri"/>
                <a:ea typeface="Calibri"/>
                <a:cs typeface="Calibri"/>
                <a:sym typeface="Calibri"/>
              </a:rPr>
              <a:t>isinstance</a:t>
            </a:r>
            <a:r>
              <a:rPr lang="en-US" dirty="0">
                <a:solidFill>
                  <a:schemeClr val="bg1">
                    <a:lumMod val="65000"/>
                  </a:schemeClr>
                </a:solidFill>
                <a:latin typeface="Calibri"/>
                <a:ea typeface="Calibri"/>
                <a:cs typeface="Calibri"/>
                <a:sym typeface="Calibri"/>
              </a:rPr>
              <a:t>()</a:t>
            </a:r>
          </a:p>
          <a:p>
            <a:pPr marL="582613" lvl="1" indent="-358775">
              <a:spcBef>
                <a:spcPts val="0"/>
              </a:spcBef>
              <a:spcAft>
                <a:spcPts val="0"/>
              </a:spcAft>
              <a:buClr>
                <a:schemeClr val="tx1">
                  <a:lumMod val="50000"/>
                  <a:lumOff val="50000"/>
                </a:schemeClr>
              </a:buClr>
              <a:buSzPct val="100000"/>
              <a:buFont typeface="Wingdings" pitchFamily="2" charset="2"/>
              <a:buChar char="§"/>
            </a:pPr>
            <a:r>
              <a:rPr lang="en-US" i="1" dirty="0">
                <a:solidFill>
                  <a:schemeClr val="bg1">
                    <a:lumMod val="65000"/>
                  </a:schemeClr>
                </a:solidFill>
                <a:latin typeface="Calibri"/>
                <a:ea typeface="Calibri"/>
                <a:cs typeface="Calibri"/>
                <a:sym typeface="Calibri"/>
              </a:rPr>
              <a:t>El </a:t>
            </a:r>
            <a:r>
              <a:rPr lang="en-US" i="1" dirty="0" err="1">
                <a:solidFill>
                  <a:schemeClr val="bg1">
                    <a:lumMod val="65000"/>
                  </a:schemeClr>
                </a:solidFill>
                <a:latin typeface="Calibri"/>
                <a:ea typeface="Calibri"/>
                <a:cs typeface="Calibri"/>
                <a:sym typeface="Calibri"/>
              </a:rPr>
              <a:t>método</a:t>
            </a:r>
            <a:r>
              <a:rPr lang="en-US" i="1" dirty="0">
                <a:solidFill>
                  <a:schemeClr val="bg1">
                    <a:lumMod val="65000"/>
                  </a:schemeClr>
                </a:solidFill>
                <a:latin typeface="Calibri"/>
                <a:ea typeface="Calibri"/>
                <a:cs typeface="Calibri"/>
                <a:sym typeface="Calibri"/>
              </a:rPr>
              <a:t> </a:t>
            </a:r>
            <a:r>
              <a:rPr lang="en-US" dirty="0">
                <a:solidFill>
                  <a:schemeClr val="bg1">
                    <a:lumMod val="65000"/>
                  </a:schemeClr>
                </a:solidFill>
                <a:latin typeface="Calibri"/>
                <a:ea typeface="Calibri"/>
                <a:cs typeface="Calibri"/>
                <a:sym typeface="Calibri"/>
              </a:rPr>
              <a:t>assert</a:t>
            </a:r>
            <a:endParaRPr dirty="0">
              <a:solidFill>
                <a:schemeClr val="bg1">
                  <a:lumMod val="65000"/>
                </a:schemeClr>
              </a:solidFill>
              <a:latin typeface="Calibri"/>
              <a:ea typeface="Calibri"/>
              <a:cs typeface="Calibri"/>
              <a:sym typeface="Calibri"/>
            </a:endParaRPr>
          </a:p>
        </p:txBody>
      </p:sp>
      <p:sp>
        <p:nvSpPr>
          <p:cNvPr id="484" name="Google Shape;484;p37"/>
          <p:cNvSpPr txBox="1"/>
          <p:nvPr/>
        </p:nvSpPr>
        <p:spPr>
          <a:xfrm>
            <a:off x="1703905" y="2609169"/>
            <a:ext cx="1497600" cy="261600"/>
          </a:xfrm>
          <a:prstGeom prst="rect">
            <a:avLst/>
          </a:prstGeom>
          <a:solidFill>
            <a:srgbClr val="1E9BD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100"/>
              <a:buFont typeface="Gill Sans"/>
              <a:buNone/>
            </a:pPr>
            <a:r>
              <a:rPr lang="en-US" sz="1100" dirty="0">
                <a:solidFill>
                  <a:schemeClr val="lt1"/>
                </a:solidFill>
                <a:latin typeface="Gill Sans"/>
                <a:ea typeface="Gill Sans"/>
                <a:cs typeface="Gill Sans"/>
                <a:sym typeface="Gill Sans"/>
              </a:rPr>
              <a:t>MANUALMENTE</a:t>
            </a:r>
            <a:endParaRPr sz="1800" b="0" i="0" u="none" strike="noStrike" cap="none" dirty="0">
              <a:solidFill>
                <a:schemeClr val="lt1"/>
              </a:solidFill>
              <a:latin typeface="Gill Sans"/>
              <a:ea typeface="Gill Sans"/>
              <a:cs typeface="Gill Sans"/>
              <a:sym typeface="Gill Sans"/>
            </a:endParaRPr>
          </a:p>
        </p:txBody>
      </p:sp>
      <p:sp>
        <p:nvSpPr>
          <p:cNvPr id="485" name="Google Shape;485;p37"/>
          <p:cNvSpPr txBox="1"/>
          <p:nvPr/>
        </p:nvSpPr>
        <p:spPr>
          <a:xfrm>
            <a:off x="1991582" y="3875219"/>
            <a:ext cx="1497600" cy="261600"/>
          </a:xfrm>
          <a:prstGeom prst="rect">
            <a:avLst/>
          </a:prstGeom>
          <a:solidFill>
            <a:srgbClr val="1E9BD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100"/>
              <a:buFont typeface="Gill Sans"/>
              <a:buNone/>
            </a:pPr>
            <a:r>
              <a:rPr lang="en-US" sz="1100" dirty="0">
                <a:solidFill>
                  <a:schemeClr val="lt1"/>
                </a:solidFill>
                <a:latin typeface="Gill Sans"/>
                <a:ea typeface="Gill Sans"/>
                <a:cs typeface="Gill Sans"/>
                <a:sym typeface="Gill Sans"/>
              </a:rPr>
              <a:t>CON PYTHON</a:t>
            </a:r>
            <a:endParaRPr sz="1800" b="0" i="0" u="none" strike="noStrike" cap="none" dirty="0">
              <a:solidFill>
                <a:schemeClr val="lt1"/>
              </a:solidFill>
              <a:latin typeface="Gill Sans"/>
              <a:ea typeface="Gill Sans"/>
              <a:cs typeface="Gill Sans"/>
              <a:sym typeface="Gill Sans"/>
            </a:endParaRPr>
          </a:p>
        </p:txBody>
      </p:sp>
      <p:pic>
        <p:nvPicPr>
          <p:cNvPr id="9" name="Picture 21" descr="Picture 21">
            <a:extLst>
              <a:ext uri="{FF2B5EF4-FFF2-40B4-BE49-F238E27FC236}">
                <a16:creationId xmlns:a16="http://schemas.microsoft.com/office/drawing/2014/main" id="{F32BB5ED-0D4B-E643-80F1-38C567928DD7}"/>
              </a:ext>
            </a:extLst>
          </p:cNvPr>
          <p:cNvPicPr>
            <a:picLocks noChangeAspect="1"/>
          </p:cNvPicPr>
          <p:nvPr/>
        </p:nvPicPr>
        <p:blipFill>
          <a:blip r:embed="rId3"/>
          <a:stretch>
            <a:fillRect/>
          </a:stretch>
        </p:blipFill>
        <p:spPr>
          <a:xfrm>
            <a:off x="738696" y="1473919"/>
            <a:ext cx="528129" cy="528129"/>
          </a:xfrm>
          <a:prstGeom prst="rect">
            <a:avLst/>
          </a:prstGeom>
          <a:ln w="12700">
            <a:miter lim="400000"/>
          </a:ln>
        </p:spPr>
      </p:pic>
      <p:sp>
        <p:nvSpPr>
          <p:cNvPr id="11" name="Marcador de pie de página 10">
            <a:extLst>
              <a:ext uri="{FF2B5EF4-FFF2-40B4-BE49-F238E27FC236}">
                <a16:creationId xmlns:a16="http://schemas.microsoft.com/office/drawing/2014/main" id="{8C2C60D9-4BE5-DF21-88B0-35AC22FF466D}"/>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204415844"/>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DC87994F-3018-254D-A17A-7C2CD348C83C}"/>
              </a:ext>
            </a:extLst>
          </p:cNvPr>
          <p:cNvSpPr>
            <a:spLocks noGrp="1"/>
          </p:cNvSpPr>
          <p:nvPr>
            <p:ph type="sldNum" sz="quarter" idx="4294967295"/>
          </p:nvPr>
        </p:nvSpPr>
        <p:spPr>
          <a:xfrm>
            <a:off x="8739188" y="6678613"/>
            <a:ext cx="404812" cy="179387"/>
          </a:xfrm>
        </p:spPr>
        <p:txBody>
          <a:bodyPr/>
          <a:lstStyle/>
          <a:p>
            <a:fld id="{86CB4B4D-7CA3-9044-876B-883B54F8677D}" type="slidenum">
              <a:rPr lang="es-CL" smtClean="0"/>
              <a:t>64</a:t>
            </a:fld>
            <a:endParaRPr lang="es-CL"/>
          </a:p>
        </p:txBody>
      </p:sp>
      <p:pic>
        <p:nvPicPr>
          <p:cNvPr id="6" name="Imagen 5" descr="Diagrama&#10;&#10;Descripción generada automáticamente">
            <a:extLst>
              <a:ext uri="{FF2B5EF4-FFF2-40B4-BE49-F238E27FC236}">
                <a16:creationId xmlns:a16="http://schemas.microsoft.com/office/drawing/2014/main" id="{1EA9837C-31C2-6C43-B893-395EC4AF77B2}"/>
              </a:ext>
            </a:extLst>
          </p:cNvPr>
          <p:cNvPicPr>
            <a:picLocks noChangeAspect="1"/>
          </p:cNvPicPr>
          <p:nvPr/>
        </p:nvPicPr>
        <p:blipFill>
          <a:blip r:embed="rId2"/>
          <a:stretch>
            <a:fillRect/>
          </a:stretch>
        </p:blipFill>
        <p:spPr>
          <a:xfrm>
            <a:off x="2171700" y="1183192"/>
            <a:ext cx="4800600" cy="4749800"/>
          </a:xfrm>
          <a:prstGeom prst="rect">
            <a:avLst/>
          </a:prstGeom>
        </p:spPr>
      </p:pic>
    </p:spTree>
    <p:extLst>
      <p:ext uri="{BB962C8B-B14F-4D97-AF65-F5344CB8AC3E}">
        <p14:creationId xmlns:p14="http://schemas.microsoft.com/office/powerpoint/2010/main" val="30124340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59A15E70-6F91-F74D-A645-3A81DC5857D0}"/>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65</a:t>
            </a:fld>
            <a:endParaRPr lang="es-CL"/>
          </a:p>
        </p:txBody>
      </p:sp>
      <p:sp>
        <p:nvSpPr>
          <p:cNvPr id="2" name="Title 1"/>
          <p:cNvSpPr>
            <a:spLocks noGrp="1"/>
          </p:cNvSpPr>
          <p:nvPr>
            <p:ph type="title"/>
          </p:nvPr>
        </p:nvSpPr>
        <p:spPr>
          <a:xfrm>
            <a:off x="-1" y="0"/>
            <a:ext cx="6612680" cy="688975"/>
          </a:xfrm>
        </p:spPr>
        <p:txBody>
          <a:bodyPr/>
          <a:lstStyle/>
          <a:p>
            <a:r>
              <a:rPr lang="en-US" dirty="0" err="1"/>
              <a:t>Tabla</a:t>
            </a:r>
            <a:r>
              <a:rPr lang="en-US" dirty="0"/>
              <a:t> de </a:t>
            </a:r>
            <a:r>
              <a:rPr lang="en-US" dirty="0" err="1"/>
              <a:t>Ruteo</a:t>
            </a:r>
            <a:endParaRPr lang="en-US" dirty="0"/>
          </a:p>
        </p:txBody>
      </p:sp>
      <p:sp>
        <p:nvSpPr>
          <p:cNvPr id="491" name="Google Shape;491;p38"/>
          <p:cNvSpPr txBox="1">
            <a:spLocks noGrp="1"/>
          </p:cNvSpPr>
          <p:nvPr>
            <p:ph type="body" idx="4294967295"/>
          </p:nvPr>
        </p:nvSpPr>
        <p:spPr>
          <a:xfrm>
            <a:off x="1409700" y="1730375"/>
            <a:ext cx="6324600" cy="2317750"/>
          </a:xfrm>
          <a:prstGeom prst="rect">
            <a:avLst/>
          </a:prstGeom>
        </p:spPr>
        <p:txBody>
          <a:bodyPr spcFirstLastPara="1" wrap="square" lIns="45700" tIns="45700" rIns="45700" bIns="45700" anchor="t" anchorCtr="0">
            <a:noAutofit/>
          </a:bodyPr>
          <a:lstStyle/>
          <a:p>
            <a:pPr marL="0" lvl="0" indent="0" algn="l" rtl="0">
              <a:spcBef>
                <a:spcPts val="400"/>
              </a:spcBef>
              <a:spcAft>
                <a:spcPts val="0"/>
              </a:spcAft>
              <a:buNone/>
            </a:pPr>
            <a:r>
              <a:rPr lang="en-US" sz="1800" dirty="0" err="1">
                <a:latin typeface="Calibri"/>
                <a:ea typeface="Calibri"/>
                <a:cs typeface="Calibri"/>
                <a:sym typeface="Calibri"/>
              </a:rPr>
              <a:t>Una</a:t>
            </a:r>
            <a:r>
              <a:rPr lang="en-US" sz="1800" dirty="0">
                <a:latin typeface="Calibri"/>
                <a:ea typeface="Calibri"/>
                <a:cs typeface="Calibri"/>
                <a:sym typeface="Calibri"/>
              </a:rPr>
              <a:t> </a:t>
            </a:r>
            <a:r>
              <a:rPr lang="en-US" sz="1800" dirty="0" err="1">
                <a:latin typeface="Calibri"/>
                <a:ea typeface="Calibri"/>
                <a:cs typeface="Calibri"/>
                <a:sym typeface="Calibri"/>
              </a:rPr>
              <a:t>tabla</a:t>
            </a:r>
            <a:r>
              <a:rPr lang="en-US" sz="1800" dirty="0">
                <a:latin typeface="Calibri"/>
                <a:ea typeface="Calibri"/>
                <a:cs typeface="Calibri"/>
                <a:sym typeface="Calibri"/>
              </a:rPr>
              <a:t> de </a:t>
            </a:r>
            <a:r>
              <a:rPr lang="en-US" sz="1800" dirty="0" err="1">
                <a:latin typeface="Calibri"/>
                <a:ea typeface="Calibri"/>
                <a:cs typeface="Calibri"/>
                <a:sym typeface="Calibri"/>
              </a:rPr>
              <a:t>ruteo</a:t>
            </a:r>
            <a:r>
              <a:rPr lang="en-US" sz="1800" dirty="0">
                <a:latin typeface="Calibri"/>
                <a:ea typeface="Calibri"/>
                <a:cs typeface="Calibri"/>
                <a:sym typeface="Calibri"/>
              </a:rPr>
              <a:t> </a:t>
            </a:r>
            <a:r>
              <a:rPr lang="en-US" sz="1800" dirty="0" err="1">
                <a:latin typeface="Calibri"/>
                <a:ea typeface="Calibri"/>
                <a:cs typeface="Calibri"/>
                <a:sym typeface="Calibri"/>
              </a:rPr>
              <a:t>es</a:t>
            </a:r>
            <a:r>
              <a:rPr lang="en-US" sz="1800" dirty="0">
                <a:latin typeface="Calibri"/>
                <a:ea typeface="Calibri"/>
                <a:cs typeface="Calibri"/>
                <a:sym typeface="Calibri"/>
              </a:rPr>
              <a:t> </a:t>
            </a:r>
            <a:r>
              <a:rPr lang="en-US" sz="1800" dirty="0" err="1">
                <a:latin typeface="Calibri"/>
                <a:ea typeface="Calibri"/>
                <a:cs typeface="Calibri"/>
                <a:sym typeface="Calibri"/>
              </a:rPr>
              <a:t>una</a:t>
            </a:r>
            <a:r>
              <a:rPr lang="en-US" sz="1800" dirty="0">
                <a:latin typeface="Calibri"/>
                <a:ea typeface="Calibri"/>
                <a:cs typeface="Calibri"/>
                <a:sym typeface="Calibri"/>
              </a:rPr>
              <a:t> </a:t>
            </a:r>
            <a:r>
              <a:rPr lang="en-US" sz="1800" dirty="0" err="1">
                <a:latin typeface="Calibri"/>
                <a:ea typeface="Calibri"/>
                <a:cs typeface="Calibri"/>
                <a:sym typeface="Calibri"/>
              </a:rPr>
              <a:t>manera</a:t>
            </a:r>
            <a:r>
              <a:rPr lang="en-US" sz="1800" dirty="0">
                <a:latin typeface="Calibri"/>
                <a:ea typeface="Calibri"/>
                <a:cs typeface="Calibri"/>
                <a:sym typeface="Calibri"/>
              </a:rPr>
              <a:t> de </a:t>
            </a:r>
            <a:r>
              <a:rPr lang="en-US" sz="1800" dirty="0" err="1">
                <a:latin typeface="Calibri"/>
                <a:ea typeface="Calibri"/>
                <a:cs typeface="Calibri"/>
                <a:sym typeface="Calibri"/>
              </a:rPr>
              <a:t>analizar</a:t>
            </a:r>
            <a:r>
              <a:rPr lang="en-US" sz="1800" dirty="0">
                <a:latin typeface="Calibri"/>
                <a:ea typeface="Calibri"/>
                <a:cs typeface="Calibri"/>
                <a:sym typeface="Calibri"/>
              </a:rPr>
              <a:t> el valor de variables </a:t>
            </a:r>
            <a:r>
              <a:rPr lang="en-US" sz="1800" dirty="0" err="1">
                <a:latin typeface="Calibri"/>
                <a:ea typeface="Calibri"/>
                <a:cs typeface="Calibri"/>
                <a:sym typeface="Calibri"/>
              </a:rPr>
              <a:t>que</a:t>
            </a:r>
            <a:r>
              <a:rPr lang="en-US" sz="1800" dirty="0">
                <a:latin typeface="Calibri"/>
                <a:ea typeface="Calibri"/>
                <a:cs typeface="Calibri"/>
                <a:sym typeface="Calibri"/>
              </a:rPr>
              <a:t> </a:t>
            </a:r>
            <a:r>
              <a:rPr lang="en-US" sz="1800" dirty="0" err="1">
                <a:latin typeface="Calibri"/>
                <a:ea typeface="Calibri"/>
                <a:cs typeface="Calibri"/>
                <a:sym typeface="Calibri"/>
              </a:rPr>
              <a:t>existan</a:t>
            </a:r>
            <a:r>
              <a:rPr lang="en-US" sz="1800" dirty="0">
                <a:latin typeface="Calibri"/>
                <a:ea typeface="Calibri"/>
                <a:cs typeface="Calibri"/>
                <a:sym typeface="Calibri"/>
              </a:rPr>
              <a:t> en el </a:t>
            </a:r>
            <a:r>
              <a:rPr lang="en-US" sz="1800" dirty="0" err="1">
                <a:latin typeface="Calibri"/>
                <a:ea typeface="Calibri"/>
                <a:cs typeface="Calibri"/>
                <a:sym typeface="Calibri"/>
              </a:rPr>
              <a:t>código</a:t>
            </a:r>
            <a:r>
              <a:rPr lang="en-US" sz="1800" dirty="0">
                <a:latin typeface="Calibri"/>
                <a:ea typeface="Calibri"/>
                <a:cs typeface="Calibri"/>
                <a:sym typeface="Calibri"/>
              </a:rPr>
              <a:t> de forma </a:t>
            </a:r>
            <a:r>
              <a:rPr lang="en-US" sz="1800" dirty="0" err="1">
                <a:latin typeface="Calibri"/>
                <a:ea typeface="Calibri"/>
                <a:cs typeface="Calibri"/>
                <a:sym typeface="Calibri"/>
              </a:rPr>
              <a:t>que</a:t>
            </a:r>
            <a:r>
              <a:rPr lang="en-US" sz="1800" dirty="0">
                <a:latin typeface="Calibri"/>
                <a:ea typeface="Calibri"/>
                <a:cs typeface="Calibri"/>
                <a:sym typeface="Calibri"/>
              </a:rPr>
              <a:t> </a:t>
            </a:r>
            <a:r>
              <a:rPr lang="en-US" sz="1800" dirty="0" err="1">
                <a:latin typeface="Calibri"/>
                <a:ea typeface="Calibri"/>
                <a:cs typeface="Calibri"/>
                <a:sym typeface="Calibri"/>
              </a:rPr>
              <a:t>podamos</a:t>
            </a:r>
            <a:r>
              <a:rPr lang="en-US" sz="1800" dirty="0">
                <a:latin typeface="Calibri"/>
                <a:ea typeface="Calibri"/>
                <a:cs typeface="Calibri"/>
                <a:sym typeface="Calibri"/>
              </a:rPr>
              <a:t> </a:t>
            </a:r>
            <a:r>
              <a:rPr lang="en-US" sz="1800" dirty="0" err="1">
                <a:latin typeface="Calibri"/>
                <a:ea typeface="Calibri"/>
                <a:cs typeface="Calibri"/>
                <a:sym typeface="Calibri"/>
              </a:rPr>
              <a:t>detectar</a:t>
            </a:r>
            <a:r>
              <a:rPr lang="en-US" sz="1800" dirty="0">
                <a:latin typeface="Calibri"/>
                <a:ea typeface="Calibri"/>
                <a:cs typeface="Calibri"/>
                <a:sym typeface="Calibri"/>
              </a:rPr>
              <a:t> </a:t>
            </a:r>
            <a:r>
              <a:rPr lang="en-US" sz="1800" dirty="0" err="1">
                <a:latin typeface="Calibri"/>
                <a:ea typeface="Calibri"/>
                <a:cs typeface="Calibri"/>
                <a:sym typeface="Calibri"/>
              </a:rPr>
              <a:t>errores</a:t>
            </a:r>
            <a:r>
              <a:rPr lang="en-US" sz="1800" dirty="0">
                <a:latin typeface="Calibri"/>
                <a:ea typeface="Calibri"/>
                <a:cs typeface="Calibri"/>
                <a:sym typeface="Calibri"/>
              </a:rPr>
              <a:t> sin </a:t>
            </a:r>
            <a:r>
              <a:rPr lang="en-US" sz="1800" dirty="0" err="1">
                <a:latin typeface="Calibri"/>
                <a:ea typeface="Calibri"/>
                <a:cs typeface="Calibri"/>
                <a:sym typeface="Calibri"/>
              </a:rPr>
              <a:t>ejecutar</a:t>
            </a:r>
            <a:r>
              <a:rPr lang="en-US" sz="1800" dirty="0">
                <a:latin typeface="Calibri"/>
                <a:ea typeface="Calibri"/>
                <a:cs typeface="Calibri"/>
                <a:sym typeface="Calibri"/>
              </a:rPr>
              <a:t> el </a:t>
            </a:r>
            <a:r>
              <a:rPr lang="en-US" sz="1800" dirty="0" err="1">
                <a:latin typeface="Calibri"/>
                <a:ea typeface="Calibri"/>
                <a:cs typeface="Calibri"/>
                <a:sym typeface="Calibri"/>
              </a:rPr>
              <a:t>programa</a:t>
            </a:r>
            <a:endParaRPr sz="1800" dirty="0">
              <a:latin typeface="Calibri"/>
              <a:ea typeface="Calibri"/>
              <a:cs typeface="Calibri"/>
              <a:sym typeface="Calibri"/>
            </a:endParaRPr>
          </a:p>
          <a:p>
            <a:pPr marL="0" lvl="0" indent="0" algn="l" rtl="0">
              <a:spcBef>
                <a:spcPts val="400"/>
              </a:spcBef>
              <a:spcAft>
                <a:spcPts val="0"/>
              </a:spcAft>
              <a:buNone/>
            </a:pPr>
            <a:endParaRPr lang="en-US" sz="1800" dirty="0">
              <a:latin typeface="Calibri"/>
              <a:ea typeface="Calibri"/>
              <a:cs typeface="Calibri"/>
              <a:sym typeface="Calibri"/>
            </a:endParaRPr>
          </a:p>
          <a:p>
            <a:pPr marL="0" lvl="0" indent="0" algn="l" rtl="0">
              <a:spcBef>
                <a:spcPts val="400"/>
              </a:spcBef>
              <a:spcAft>
                <a:spcPts val="0"/>
              </a:spcAft>
              <a:buNone/>
            </a:pPr>
            <a:r>
              <a:rPr lang="en-US" sz="1800" dirty="0">
                <a:latin typeface="Calibri"/>
                <a:ea typeface="Calibri"/>
                <a:cs typeface="Calibri"/>
                <a:sym typeface="Calibri"/>
              </a:rPr>
              <a:t>NOTA:</a:t>
            </a:r>
            <a:br>
              <a:rPr lang="en-US" sz="1800" dirty="0">
                <a:latin typeface="Calibri"/>
                <a:ea typeface="Calibri"/>
                <a:cs typeface="Calibri"/>
                <a:sym typeface="Calibri"/>
              </a:rPr>
            </a:br>
            <a:r>
              <a:rPr lang="en-US" sz="1800" dirty="0">
                <a:highlight>
                  <a:srgbClr val="FFFF00"/>
                </a:highlight>
                <a:latin typeface="Calibri"/>
                <a:ea typeface="Calibri"/>
                <a:cs typeface="Calibri"/>
                <a:sym typeface="Calibri"/>
              </a:rPr>
              <a:t>No </a:t>
            </a:r>
            <a:r>
              <a:rPr lang="en-US" sz="1800" dirty="0" err="1">
                <a:highlight>
                  <a:srgbClr val="FFFF00"/>
                </a:highlight>
                <a:latin typeface="Calibri"/>
                <a:ea typeface="Calibri"/>
                <a:cs typeface="Calibri"/>
                <a:sym typeface="Calibri"/>
              </a:rPr>
              <a:t>es</a:t>
            </a:r>
            <a:r>
              <a:rPr lang="en-US" sz="1800" dirty="0">
                <a:highlight>
                  <a:srgbClr val="FFFF00"/>
                </a:highlight>
                <a:latin typeface="Calibri"/>
                <a:ea typeface="Calibri"/>
                <a:cs typeface="Calibri"/>
                <a:sym typeface="Calibri"/>
              </a:rPr>
              <a:t> solo </a:t>
            </a:r>
            <a:r>
              <a:rPr lang="en-US" sz="1800" dirty="0" err="1">
                <a:highlight>
                  <a:srgbClr val="FFFF00"/>
                </a:highlight>
                <a:latin typeface="Calibri"/>
                <a:ea typeface="Calibri"/>
                <a:cs typeface="Calibri"/>
                <a:sym typeface="Calibri"/>
              </a:rPr>
              <a:t>para</a:t>
            </a:r>
            <a:r>
              <a:rPr lang="en-US" sz="1800" dirty="0">
                <a:highlight>
                  <a:srgbClr val="FFFF00"/>
                </a:highlight>
                <a:latin typeface="Calibri"/>
                <a:ea typeface="Calibri"/>
                <a:cs typeface="Calibri"/>
                <a:sym typeface="Calibri"/>
              </a:rPr>
              <a:t> </a:t>
            </a:r>
            <a:r>
              <a:rPr lang="en-US" sz="1800" dirty="0" err="1">
                <a:highlight>
                  <a:srgbClr val="FFFF00"/>
                </a:highlight>
                <a:latin typeface="Calibri"/>
                <a:ea typeface="Calibri"/>
                <a:cs typeface="Calibri"/>
                <a:sym typeface="Calibri"/>
              </a:rPr>
              <a:t>errores</a:t>
            </a:r>
            <a:r>
              <a:rPr lang="en-US" sz="1800" dirty="0">
                <a:highlight>
                  <a:srgbClr val="FFFF00"/>
                </a:highlight>
                <a:latin typeface="Calibri"/>
                <a:ea typeface="Calibri"/>
                <a:cs typeface="Calibri"/>
                <a:sym typeface="Calibri"/>
              </a:rPr>
              <a:t>, </a:t>
            </a:r>
            <a:r>
              <a:rPr lang="en-US" sz="1800" dirty="0" err="1">
                <a:highlight>
                  <a:srgbClr val="FFFF00"/>
                </a:highlight>
                <a:latin typeface="Calibri"/>
                <a:ea typeface="Calibri"/>
                <a:cs typeface="Calibri"/>
                <a:sym typeface="Calibri"/>
              </a:rPr>
              <a:t>sino</a:t>
            </a:r>
            <a:r>
              <a:rPr lang="en-US" sz="1800" dirty="0">
                <a:highlight>
                  <a:srgbClr val="FFFF00"/>
                </a:highlight>
                <a:latin typeface="Calibri"/>
                <a:ea typeface="Calibri"/>
                <a:cs typeface="Calibri"/>
                <a:sym typeface="Calibri"/>
              </a:rPr>
              <a:t> </a:t>
            </a:r>
            <a:r>
              <a:rPr lang="en-US" sz="1800" dirty="0" err="1">
                <a:highlight>
                  <a:srgbClr val="FFFF00"/>
                </a:highlight>
                <a:latin typeface="Calibri"/>
                <a:ea typeface="Calibri"/>
                <a:cs typeface="Calibri"/>
                <a:sym typeface="Calibri"/>
              </a:rPr>
              <a:t>que</a:t>
            </a:r>
            <a:r>
              <a:rPr lang="en-US" sz="1800" dirty="0">
                <a:highlight>
                  <a:srgbClr val="FFFF00"/>
                </a:highlight>
                <a:latin typeface="Calibri"/>
                <a:ea typeface="Calibri"/>
                <a:cs typeface="Calibri"/>
                <a:sym typeface="Calibri"/>
              </a:rPr>
              <a:t> </a:t>
            </a:r>
            <a:r>
              <a:rPr lang="en-US" sz="1800" dirty="0" err="1">
                <a:highlight>
                  <a:srgbClr val="FFFF00"/>
                </a:highlight>
                <a:latin typeface="Calibri"/>
                <a:ea typeface="Calibri"/>
                <a:cs typeface="Calibri"/>
                <a:sym typeface="Calibri"/>
              </a:rPr>
              <a:t>también</a:t>
            </a:r>
            <a:r>
              <a:rPr lang="en-US" sz="1800" dirty="0">
                <a:highlight>
                  <a:srgbClr val="FFFF00"/>
                </a:highlight>
                <a:latin typeface="Calibri"/>
                <a:ea typeface="Calibri"/>
                <a:cs typeface="Calibri"/>
                <a:sym typeface="Calibri"/>
              </a:rPr>
              <a:t> </a:t>
            </a:r>
            <a:r>
              <a:rPr lang="en-US" sz="1800" dirty="0" err="1">
                <a:highlight>
                  <a:srgbClr val="FFFF00"/>
                </a:highlight>
                <a:latin typeface="Calibri"/>
                <a:ea typeface="Calibri"/>
                <a:cs typeface="Calibri"/>
                <a:sym typeface="Calibri"/>
              </a:rPr>
              <a:t>para</a:t>
            </a:r>
            <a:r>
              <a:rPr lang="en-US" sz="1800" dirty="0">
                <a:highlight>
                  <a:srgbClr val="FFFF00"/>
                </a:highlight>
                <a:latin typeface="Calibri"/>
                <a:ea typeface="Calibri"/>
                <a:cs typeface="Calibri"/>
                <a:sym typeface="Calibri"/>
              </a:rPr>
              <a:t> </a:t>
            </a:r>
            <a:r>
              <a:rPr lang="en-US" sz="1800" dirty="0" err="1">
                <a:highlight>
                  <a:srgbClr val="FFFF00"/>
                </a:highlight>
                <a:latin typeface="Calibri"/>
                <a:ea typeface="Calibri"/>
                <a:cs typeface="Calibri"/>
                <a:sym typeface="Calibri"/>
              </a:rPr>
              <a:t>poder</a:t>
            </a:r>
            <a:r>
              <a:rPr lang="en-US" sz="1800" dirty="0">
                <a:highlight>
                  <a:srgbClr val="FFFF00"/>
                </a:highlight>
                <a:latin typeface="Calibri"/>
                <a:ea typeface="Calibri"/>
                <a:cs typeface="Calibri"/>
                <a:sym typeface="Calibri"/>
              </a:rPr>
              <a:t> </a:t>
            </a:r>
            <a:r>
              <a:rPr lang="en-US" sz="1800" dirty="0" err="1">
                <a:highlight>
                  <a:srgbClr val="FFFF00"/>
                </a:highlight>
                <a:latin typeface="Calibri"/>
                <a:ea typeface="Calibri"/>
                <a:cs typeface="Calibri"/>
                <a:sym typeface="Calibri"/>
              </a:rPr>
              <a:t>determinar</a:t>
            </a:r>
            <a:r>
              <a:rPr lang="en-US" sz="1800" dirty="0">
                <a:highlight>
                  <a:srgbClr val="FFFF00"/>
                </a:highlight>
                <a:latin typeface="Calibri"/>
                <a:ea typeface="Calibri"/>
                <a:cs typeface="Calibri"/>
                <a:sym typeface="Calibri"/>
              </a:rPr>
              <a:t> lo </a:t>
            </a:r>
            <a:r>
              <a:rPr lang="en-US" sz="1800" dirty="0" err="1">
                <a:highlight>
                  <a:srgbClr val="FFFF00"/>
                </a:highlight>
                <a:latin typeface="Calibri"/>
                <a:ea typeface="Calibri"/>
                <a:cs typeface="Calibri"/>
                <a:sym typeface="Calibri"/>
              </a:rPr>
              <a:t>que</a:t>
            </a:r>
            <a:r>
              <a:rPr lang="en-US" sz="1800" dirty="0">
                <a:highlight>
                  <a:srgbClr val="FFFF00"/>
                </a:highlight>
                <a:latin typeface="Calibri"/>
                <a:ea typeface="Calibri"/>
                <a:cs typeface="Calibri"/>
                <a:sym typeface="Calibri"/>
              </a:rPr>
              <a:t> </a:t>
            </a:r>
            <a:r>
              <a:rPr lang="en-US" sz="1800" dirty="0" err="1">
                <a:highlight>
                  <a:srgbClr val="FFFF00"/>
                </a:highlight>
                <a:latin typeface="Calibri"/>
                <a:ea typeface="Calibri"/>
                <a:cs typeface="Calibri"/>
                <a:sym typeface="Calibri"/>
              </a:rPr>
              <a:t>hace</a:t>
            </a:r>
            <a:r>
              <a:rPr lang="en-US" sz="1800" dirty="0">
                <a:highlight>
                  <a:srgbClr val="FFFF00"/>
                </a:highlight>
                <a:latin typeface="Calibri"/>
                <a:ea typeface="Calibri"/>
                <a:cs typeface="Calibri"/>
                <a:sym typeface="Calibri"/>
              </a:rPr>
              <a:t> el </a:t>
            </a:r>
            <a:r>
              <a:rPr lang="en-US" sz="1800" dirty="0" err="1">
                <a:highlight>
                  <a:srgbClr val="FFFF00"/>
                </a:highlight>
                <a:latin typeface="Calibri"/>
                <a:ea typeface="Calibri"/>
                <a:cs typeface="Calibri"/>
                <a:sym typeface="Calibri"/>
              </a:rPr>
              <a:t>programa</a:t>
            </a:r>
            <a:r>
              <a:rPr lang="en-US" sz="1800" dirty="0">
                <a:highlight>
                  <a:srgbClr val="FFFF00"/>
                </a:highlight>
                <a:latin typeface="Calibri"/>
                <a:ea typeface="Calibri"/>
                <a:cs typeface="Calibri"/>
                <a:sym typeface="Calibri"/>
              </a:rPr>
              <a:t> en </a:t>
            </a:r>
            <a:r>
              <a:rPr lang="en-US" sz="1800" dirty="0" err="1">
                <a:highlight>
                  <a:srgbClr val="FFFF00"/>
                </a:highlight>
                <a:latin typeface="Calibri"/>
                <a:ea typeface="Calibri"/>
                <a:cs typeface="Calibri"/>
                <a:sym typeface="Calibri"/>
              </a:rPr>
              <a:t>sí</a:t>
            </a:r>
            <a:endParaRPr sz="1800" dirty="0">
              <a:highlight>
                <a:srgbClr val="FFFF00"/>
              </a:highlight>
              <a:latin typeface="Calibri"/>
              <a:ea typeface="Calibri"/>
              <a:cs typeface="Calibri"/>
              <a:sym typeface="Calibri"/>
            </a:endParaRPr>
          </a:p>
          <a:p>
            <a:pPr marL="0" lvl="0" indent="0" algn="l" rtl="0">
              <a:spcBef>
                <a:spcPts val="400"/>
              </a:spcBef>
              <a:spcAft>
                <a:spcPts val="0"/>
              </a:spcAft>
              <a:buNone/>
            </a:pPr>
            <a:endParaRPr sz="1800" dirty="0">
              <a:latin typeface="Calibri"/>
              <a:ea typeface="Calibri"/>
              <a:cs typeface="Calibri"/>
              <a:sym typeface="Calibri"/>
            </a:endParaRPr>
          </a:p>
        </p:txBody>
      </p:sp>
      <p:pic>
        <p:nvPicPr>
          <p:cNvPr id="4" name="Picture 21" descr="Picture 21">
            <a:extLst>
              <a:ext uri="{FF2B5EF4-FFF2-40B4-BE49-F238E27FC236}">
                <a16:creationId xmlns:a16="http://schemas.microsoft.com/office/drawing/2014/main" id="{78D5F8B7-9B61-E645-97C5-7E28D5EBFE0F}"/>
              </a:ext>
            </a:extLst>
          </p:cNvPr>
          <p:cNvPicPr>
            <a:picLocks noChangeAspect="1"/>
          </p:cNvPicPr>
          <p:nvPr/>
        </p:nvPicPr>
        <p:blipFill>
          <a:blip r:embed="rId3"/>
          <a:stretch>
            <a:fillRect/>
          </a:stretch>
        </p:blipFill>
        <p:spPr>
          <a:xfrm>
            <a:off x="655822" y="1730757"/>
            <a:ext cx="528129" cy="528129"/>
          </a:xfrm>
          <a:prstGeom prst="rect">
            <a:avLst/>
          </a:prstGeom>
          <a:ln w="12700">
            <a:miter lim="400000"/>
          </a:ln>
        </p:spPr>
      </p:pic>
      <p:sp>
        <p:nvSpPr>
          <p:cNvPr id="9" name="Marcador de pie de página 8">
            <a:extLst>
              <a:ext uri="{FF2B5EF4-FFF2-40B4-BE49-F238E27FC236}">
                <a16:creationId xmlns:a16="http://schemas.microsoft.com/office/drawing/2014/main" id="{54780205-5363-1EFC-189D-18D3626BD5C6}"/>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1640223089"/>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7" name="Google Shape;497;p39"/>
          <p:cNvSpPr txBox="1"/>
          <p:nvPr/>
        </p:nvSpPr>
        <p:spPr>
          <a:xfrm>
            <a:off x="663745" y="1157110"/>
            <a:ext cx="7772134" cy="2512066"/>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onsolas"/>
              <a:buNone/>
            </a:pPr>
            <a:r>
              <a:rPr lang="en-US" sz="14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4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un </a:t>
            </a:r>
            <a:r>
              <a:rPr lang="en-US" sz="14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número</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a:t>
            </a:r>
            <a:r>
              <a:rPr lang="en-US" sz="14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positivo</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mayor </a:t>
            </a:r>
            <a:r>
              <a:rPr lang="en-US" sz="14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que</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0"</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endParaRPr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x = </a:t>
            </a:r>
            <a:r>
              <a:rPr lang="en-US" sz="14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int</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r>
              <a:rPr lang="en-US" sz="14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endParaRPr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endParaRPr lang="en-US" sz="1400" b="0" i="0" u="none" strike="noStrike" cap="none" dirty="0">
              <a:solidFill>
                <a:srgbClr val="881A87"/>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400" b="0" i="0" u="none" strike="noStrike" cap="none"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while</a:t>
            </a:r>
            <a:r>
              <a:rPr lang="en-US" sz="1400"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x&lt;=0:</a:t>
            </a:r>
            <a:endParaRPr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a:t>
            </a:r>
            <a:r>
              <a:rPr lang="en-US" sz="14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4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un </a:t>
            </a:r>
            <a:r>
              <a:rPr lang="en-US" sz="14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número</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a:t>
            </a:r>
            <a:r>
              <a:rPr lang="en-US" sz="14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positivo</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mayor </a:t>
            </a:r>
            <a:r>
              <a:rPr lang="en-US" sz="14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que</a:t>
            </a:r>
            <a:r>
              <a:rPr lang="en-US" sz="14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0"</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endParaRPr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x = </a:t>
            </a:r>
            <a:r>
              <a:rPr lang="en-US" sz="14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int</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r>
              <a:rPr lang="en-US" sz="14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endParaRPr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endParaRPr lang="en-US" sz="1400" b="0" i="0" u="none" strike="noStrike" cap="none" dirty="0">
              <a:solidFill>
                <a:schemeClr val="accent6">
                  <a:lumMod val="75000"/>
                </a:schemeClr>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400" b="0" i="0" u="none" strike="noStrike" cap="none"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while</a:t>
            </a:r>
            <a:r>
              <a:rPr lang="en-US" sz="1400"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x</a:t>
            </a:r>
            <a:r>
              <a:rPr lang="en-US" sz="1400" dirty="0">
                <a:latin typeface="Menlo" panose="020B0609030804020204" pitchFamily="49" charset="0"/>
                <a:ea typeface="Menlo" panose="020B0609030804020204" pitchFamily="49" charset="0"/>
                <a:cs typeface="Menlo" panose="020B0609030804020204" pitchFamily="49" charset="0"/>
                <a:sym typeface="Consolas"/>
              </a:rPr>
              <a:t>&gt;</a:t>
            </a: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0:</a:t>
            </a:r>
            <a:endParaRPr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print(x)</a:t>
            </a:r>
            <a:endParaRPr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x = x-1</a:t>
            </a:r>
            <a:endParaRPr sz="14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p:txBody>
      </p:sp>
      <p:graphicFrame>
        <p:nvGraphicFramePr>
          <p:cNvPr id="501" name="Google Shape;501;p39"/>
          <p:cNvGraphicFramePr/>
          <p:nvPr>
            <p:extLst>
              <p:ext uri="{D42A27DB-BD31-4B8C-83A1-F6EECF244321}">
                <p14:modId xmlns:p14="http://schemas.microsoft.com/office/powerpoint/2010/main" val="247758564"/>
              </p:ext>
            </p:extLst>
          </p:nvPr>
        </p:nvGraphicFramePr>
        <p:xfrm>
          <a:off x="663750" y="3811250"/>
          <a:ext cx="7816500" cy="2834430"/>
        </p:xfrm>
        <a:graphic>
          <a:graphicData uri="http://schemas.openxmlformats.org/drawingml/2006/table">
            <a:tbl>
              <a:tblPr>
                <a:noFill/>
              </a:tblPr>
              <a:tblGrid>
                <a:gridCol w="908325">
                  <a:extLst>
                    <a:ext uri="{9D8B030D-6E8A-4147-A177-3AD203B41FA5}">
                      <a16:colId xmlns:a16="http://schemas.microsoft.com/office/drawing/2014/main" val="20000"/>
                    </a:ext>
                  </a:extLst>
                </a:gridCol>
                <a:gridCol w="5185900">
                  <a:extLst>
                    <a:ext uri="{9D8B030D-6E8A-4147-A177-3AD203B41FA5}">
                      <a16:colId xmlns:a16="http://schemas.microsoft.com/office/drawing/2014/main" val="20001"/>
                    </a:ext>
                  </a:extLst>
                </a:gridCol>
                <a:gridCol w="1722275">
                  <a:extLst>
                    <a:ext uri="{9D8B030D-6E8A-4147-A177-3AD203B41FA5}">
                      <a16:colId xmlns:a16="http://schemas.microsoft.com/office/drawing/2014/main" val="20002"/>
                    </a:ext>
                  </a:extLst>
                </a:gridCol>
              </a:tblGrid>
              <a:tr h="0">
                <a:tc>
                  <a:txBody>
                    <a:bodyPr/>
                    <a:lstStyle/>
                    <a:p>
                      <a:pPr marL="0" lvl="0" indent="0" algn="ctr" rtl="0">
                        <a:spcBef>
                          <a:spcPts val="0"/>
                        </a:spcBef>
                        <a:spcAft>
                          <a:spcPts val="0"/>
                        </a:spcAft>
                        <a:buNone/>
                      </a:pPr>
                      <a:r>
                        <a:rPr lang="en-US" sz="1800" b="1" dirty="0">
                          <a:solidFill>
                            <a:schemeClr val="bg1"/>
                          </a:solidFill>
                          <a:latin typeface="Calibri"/>
                          <a:cs typeface="Calibri"/>
                        </a:rPr>
                        <a:t>x</a:t>
                      </a:r>
                      <a:endParaRPr sz="1800" b="1" dirty="0">
                        <a:solidFill>
                          <a:schemeClr val="bg1"/>
                        </a:solidFill>
                        <a:latin typeface="Calibri"/>
                        <a:cs typeface="Calibri"/>
                      </a:endParaRPr>
                    </a:p>
                  </a:txBody>
                  <a:tcPr marL="91425" marR="91425" marT="91425" marB="91425">
                    <a:solidFill>
                      <a:srgbClr val="00B0F0"/>
                    </a:solidFill>
                  </a:tcPr>
                </a:tc>
                <a:tc>
                  <a:txBody>
                    <a:bodyPr/>
                    <a:lstStyle/>
                    <a:p>
                      <a:pPr marL="0" lvl="0" indent="0" algn="ctr" rtl="0">
                        <a:spcBef>
                          <a:spcPts val="0"/>
                        </a:spcBef>
                        <a:spcAft>
                          <a:spcPts val="0"/>
                        </a:spcAft>
                        <a:buNone/>
                      </a:pPr>
                      <a:r>
                        <a:rPr lang="en-US" sz="1800" b="1" dirty="0" err="1">
                          <a:solidFill>
                            <a:schemeClr val="bg1"/>
                          </a:solidFill>
                          <a:latin typeface="Calibri"/>
                          <a:cs typeface="Calibri"/>
                        </a:rPr>
                        <a:t>Pantalla</a:t>
                      </a:r>
                      <a:endParaRPr sz="1800" b="1" dirty="0">
                        <a:solidFill>
                          <a:schemeClr val="bg1"/>
                        </a:solidFill>
                        <a:latin typeface="Calibri"/>
                        <a:cs typeface="Calibri"/>
                      </a:endParaRPr>
                    </a:p>
                  </a:txBody>
                  <a:tcPr marL="91425" marR="91425" marT="91425" marB="91425">
                    <a:solidFill>
                      <a:srgbClr val="00B0F0"/>
                    </a:solidFill>
                  </a:tcPr>
                </a:tc>
                <a:tc>
                  <a:txBody>
                    <a:bodyPr/>
                    <a:lstStyle/>
                    <a:p>
                      <a:pPr marL="0" lvl="0" indent="0" algn="ctr" rtl="0">
                        <a:spcBef>
                          <a:spcPts val="0"/>
                        </a:spcBef>
                        <a:spcAft>
                          <a:spcPts val="0"/>
                        </a:spcAft>
                        <a:buNone/>
                      </a:pPr>
                      <a:r>
                        <a:rPr lang="en-US" sz="1800" b="1" dirty="0" err="1">
                          <a:solidFill>
                            <a:schemeClr val="bg1"/>
                          </a:solidFill>
                          <a:latin typeface="Calibri"/>
                          <a:cs typeface="Calibri"/>
                        </a:rPr>
                        <a:t>Comentario</a:t>
                      </a:r>
                      <a:endParaRPr sz="1800" b="1" dirty="0">
                        <a:solidFill>
                          <a:schemeClr val="bg1"/>
                        </a:solidFill>
                        <a:latin typeface="Calibri"/>
                        <a:cs typeface="Calibri"/>
                      </a:endParaRPr>
                    </a:p>
                  </a:txBody>
                  <a:tcPr marL="91425" marR="91425" marT="91425" marB="91425">
                    <a:solidFill>
                      <a:srgbClr val="00B0F0"/>
                    </a:solidFill>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Clr>
                          <a:schemeClr val="dk1"/>
                        </a:buClr>
                        <a:buSzPts val="1400"/>
                        <a:buFont typeface="Consolas"/>
                        <a:buNone/>
                      </a:pPr>
                      <a:r>
                        <a:rPr lang="en-US" sz="1400" dirty="0" err="1">
                          <a:solidFill>
                            <a:schemeClr val="dk1"/>
                          </a:solidFill>
                          <a:latin typeface="Consolas" panose="020B0609020204030204" pitchFamily="49" charset="0"/>
                          <a:ea typeface="Consolas"/>
                          <a:cs typeface="Consolas" panose="020B0609020204030204" pitchFamily="49" charset="0"/>
                          <a:sym typeface="Consolas"/>
                        </a:rPr>
                        <a:t>Ingresa</a:t>
                      </a:r>
                      <a:r>
                        <a:rPr lang="en-US" sz="1400" dirty="0">
                          <a:solidFill>
                            <a:schemeClr val="dk1"/>
                          </a:solidFill>
                          <a:latin typeface="Consolas" panose="020B0609020204030204" pitchFamily="49" charset="0"/>
                          <a:ea typeface="Consolas"/>
                          <a:cs typeface="Consolas" panose="020B0609020204030204" pitchFamily="49" charset="0"/>
                          <a:sym typeface="Consolas"/>
                        </a:rPr>
                        <a:t> un </a:t>
                      </a:r>
                      <a:r>
                        <a:rPr lang="en-US" sz="1400" dirty="0" err="1">
                          <a:solidFill>
                            <a:schemeClr val="dk1"/>
                          </a:solidFill>
                          <a:latin typeface="Consolas" panose="020B0609020204030204" pitchFamily="49" charset="0"/>
                          <a:ea typeface="Consolas"/>
                          <a:cs typeface="Consolas" panose="020B0609020204030204" pitchFamily="49" charset="0"/>
                          <a:sym typeface="Consolas"/>
                        </a:rPr>
                        <a:t>número</a:t>
                      </a:r>
                      <a:r>
                        <a:rPr lang="en-US" sz="1400" dirty="0">
                          <a:solidFill>
                            <a:schemeClr val="dk1"/>
                          </a:solidFill>
                          <a:latin typeface="Consolas" panose="020B0609020204030204" pitchFamily="49" charset="0"/>
                          <a:ea typeface="Consolas"/>
                          <a:cs typeface="Consolas" panose="020B0609020204030204" pitchFamily="49" charset="0"/>
                          <a:sym typeface="Consolas"/>
                        </a:rPr>
                        <a:t> </a:t>
                      </a:r>
                      <a:r>
                        <a:rPr lang="en-US" sz="1400" dirty="0" err="1">
                          <a:solidFill>
                            <a:schemeClr val="dk1"/>
                          </a:solidFill>
                          <a:latin typeface="Consolas" panose="020B0609020204030204" pitchFamily="49" charset="0"/>
                          <a:ea typeface="Consolas"/>
                          <a:cs typeface="Consolas" panose="020B0609020204030204" pitchFamily="49" charset="0"/>
                          <a:sym typeface="Consolas"/>
                        </a:rPr>
                        <a:t>positivo</a:t>
                      </a:r>
                      <a:r>
                        <a:rPr lang="en-US" sz="1400" dirty="0">
                          <a:solidFill>
                            <a:schemeClr val="dk1"/>
                          </a:solidFill>
                          <a:latin typeface="Consolas" panose="020B0609020204030204" pitchFamily="49" charset="0"/>
                          <a:ea typeface="Consolas"/>
                          <a:cs typeface="Consolas" panose="020B0609020204030204" pitchFamily="49" charset="0"/>
                          <a:sym typeface="Consolas"/>
                        </a:rPr>
                        <a:t> mayor </a:t>
                      </a:r>
                      <a:r>
                        <a:rPr lang="en-US" sz="1400" dirty="0" err="1">
                          <a:solidFill>
                            <a:schemeClr val="dk1"/>
                          </a:solidFill>
                          <a:latin typeface="Consolas" panose="020B0609020204030204" pitchFamily="49" charset="0"/>
                          <a:ea typeface="Consolas"/>
                          <a:cs typeface="Consolas" panose="020B0609020204030204" pitchFamily="49" charset="0"/>
                          <a:sym typeface="Consolas"/>
                        </a:rPr>
                        <a:t>que</a:t>
                      </a:r>
                      <a:r>
                        <a:rPr lang="en-US" sz="1400" dirty="0">
                          <a:solidFill>
                            <a:schemeClr val="dk1"/>
                          </a:solidFill>
                          <a:latin typeface="Consolas" panose="020B0609020204030204" pitchFamily="49" charset="0"/>
                          <a:ea typeface="Consolas"/>
                          <a:cs typeface="Consolas" panose="020B0609020204030204" pitchFamily="49" charset="0"/>
                          <a:sym typeface="Consolas"/>
                        </a:rPr>
                        <a:t> 0</a:t>
                      </a:r>
                      <a:endParaRPr sz="1400" dirty="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US" sz="1400">
                          <a:latin typeface="Consolas" panose="020B0609020204030204" pitchFamily="49" charset="0"/>
                          <a:cs typeface="Consolas" panose="020B0609020204030204" pitchFamily="49" charset="0"/>
                        </a:rPr>
                        <a:t>-1</a:t>
                      </a: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extLst>
                  <a:ext uri="{0D108BD9-81ED-4DB2-BD59-A6C34878D82A}">
                    <a16:rowId xmlns:a16="http://schemas.microsoft.com/office/drawing/2014/main" val="10002"/>
                  </a:ext>
                </a:extLst>
              </a:tr>
              <a:tr h="0">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Clr>
                          <a:schemeClr val="dk1"/>
                        </a:buClr>
                        <a:buSzPts val="1400"/>
                        <a:buFont typeface="Consolas"/>
                        <a:buNone/>
                      </a:pPr>
                      <a:r>
                        <a:rPr lang="en-US" sz="1400">
                          <a:solidFill>
                            <a:schemeClr val="dk1"/>
                          </a:solidFill>
                          <a:latin typeface="Consolas" panose="020B0609020204030204" pitchFamily="49" charset="0"/>
                          <a:ea typeface="Consolas"/>
                          <a:cs typeface="Consolas" panose="020B0609020204030204" pitchFamily="49" charset="0"/>
                          <a:sym typeface="Consolas"/>
                        </a:rPr>
                        <a:t>Ingresa un número positivo mayor que 0</a:t>
                      </a: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extLst>
                  <a:ext uri="{0D108BD9-81ED-4DB2-BD59-A6C34878D82A}">
                    <a16:rowId xmlns:a16="http://schemas.microsoft.com/office/drawing/2014/main" val="10003"/>
                  </a:ext>
                </a:extLst>
              </a:tr>
              <a:tr h="0">
                <a:tc>
                  <a:txBody>
                    <a:bodyPr/>
                    <a:lstStyle/>
                    <a:p>
                      <a:pPr marL="0" lvl="0" indent="0" algn="l" rtl="0">
                        <a:spcBef>
                          <a:spcPts val="0"/>
                        </a:spcBef>
                        <a:spcAft>
                          <a:spcPts val="0"/>
                        </a:spcAft>
                        <a:buNone/>
                      </a:pPr>
                      <a:r>
                        <a:rPr lang="en-US" sz="1400">
                          <a:latin typeface="Consolas" panose="020B0609020204030204" pitchFamily="49" charset="0"/>
                          <a:cs typeface="Consolas" panose="020B0609020204030204" pitchFamily="49" charset="0"/>
                        </a:rPr>
                        <a:t>7</a:t>
                      </a: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extLst>
                  <a:ext uri="{0D108BD9-81ED-4DB2-BD59-A6C34878D82A}">
                    <a16:rowId xmlns:a16="http://schemas.microsoft.com/office/drawing/2014/main" val="10004"/>
                  </a:ext>
                </a:extLst>
              </a:tr>
              <a:tr h="0">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r>
                        <a:rPr lang="en-US" sz="1400">
                          <a:latin typeface="Consolas" panose="020B0609020204030204" pitchFamily="49" charset="0"/>
                          <a:cs typeface="Consolas" panose="020B0609020204030204" pitchFamily="49" charset="0"/>
                        </a:rPr>
                        <a:t>7</a:t>
                      </a: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extLst>
                  <a:ext uri="{0D108BD9-81ED-4DB2-BD59-A6C34878D82A}">
                    <a16:rowId xmlns:a16="http://schemas.microsoft.com/office/drawing/2014/main" val="10005"/>
                  </a:ext>
                </a:extLst>
              </a:tr>
              <a:tr h="0">
                <a:tc>
                  <a:txBody>
                    <a:bodyPr/>
                    <a:lstStyle/>
                    <a:p>
                      <a:pPr marL="0" lvl="0" indent="0" algn="l" rtl="0">
                        <a:spcBef>
                          <a:spcPts val="0"/>
                        </a:spcBef>
                        <a:spcAft>
                          <a:spcPts val="0"/>
                        </a:spcAft>
                        <a:buNone/>
                      </a:pPr>
                      <a:r>
                        <a:rPr lang="en-US" sz="1400">
                          <a:latin typeface="Consolas" panose="020B0609020204030204" pitchFamily="49" charset="0"/>
                          <a:cs typeface="Consolas" panose="020B0609020204030204" pitchFamily="49" charset="0"/>
                        </a:rPr>
                        <a:t>6</a:t>
                      </a: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endParaRPr sz="1400">
                        <a:latin typeface="Consolas" panose="020B0609020204030204" pitchFamily="49" charset="0"/>
                        <a:cs typeface="Consolas" panose="020B0609020204030204" pitchFamily="49" charset="0"/>
                      </a:endParaRPr>
                    </a:p>
                  </a:txBody>
                  <a:tcPr marL="91425" marR="91425" marT="91425" marB="91425"/>
                </a:tc>
                <a:tc>
                  <a:txBody>
                    <a:bodyPr/>
                    <a:lstStyle/>
                    <a:p>
                      <a:pPr marL="0" lvl="0" indent="0" algn="l" rtl="0">
                        <a:spcBef>
                          <a:spcPts val="0"/>
                        </a:spcBef>
                        <a:spcAft>
                          <a:spcPts val="0"/>
                        </a:spcAft>
                        <a:buNone/>
                      </a:pPr>
                      <a:endParaRPr sz="1400" dirty="0">
                        <a:latin typeface="Consolas" panose="020B0609020204030204" pitchFamily="49" charset="0"/>
                        <a:cs typeface="Consolas" panose="020B0609020204030204" pitchFamily="49" charset="0"/>
                      </a:endParaRPr>
                    </a:p>
                  </a:txBody>
                  <a:tcPr marL="91425" marR="91425" marT="91425" marB="91425"/>
                </a:tc>
                <a:extLst>
                  <a:ext uri="{0D108BD9-81ED-4DB2-BD59-A6C34878D82A}">
                    <a16:rowId xmlns:a16="http://schemas.microsoft.com/office/drawing/2014/main" val="10006"/>
                  </a:ext>
                </a:extLst>
              </a:tr>
            </a:tbl>
          </a:graphicData>
        </a:graphic>
      </p:graphicFrame>
      <p:grpSp>
        <p:nvGrpSpPr>
          <p:cNvPr id="8" name="Group 22"/>
          <p:cNvGrpSpPr/>
          <p:nvPr/>
        </p:nvGrpSpPr>
        <p:grpSpPr>
          <a:xfrm rot="5400000">
            <a:off x="7805157" y="513233"/>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2" name="Marcador de número de diapositiva 1">
            <a:extLst>
              <a:ext uri="{FF2B5EF4-FFF2-40B4-BE49-F238E27FC236}">
                <a16:creationId xmlns:a16="http://schemas.microsoft.com/office/drawing/2014/main" id="{EFC5A2D0-C075-B142-BA94-8608C57DB30A}"/>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66</a:t>
            </a:fld>
            <a:endParaRPr lang="es-CL"/>
          </a:p>
        </p:txBody>
      </p:sp>
      <p:sp>
        <p:nvSpPr>
          <p:cNvPr id="3" name="Title 2"/>
          <p:cNvSpPr>
            <a:spLocks noGrp="1"/>
          </p:cNvSpPr>
          <p:nvPr>
            <p:ph type="title"/>
          </p:nvPr>
        </p:nvSpPr>
        <p:spPr>
          <a:xfrm>
            <a:off x="-1" y="0"/>
            <a:ext cx="6612680" cy="688975"/>
          </a:xfrm>
        </p:spPr>
        <p:txBody>
          <a:bodyPr/>
          <a:lstStyle/>
          <a:p>
            <a:r>
              <a:rPr lang="en-US" dirty="0" err="1"/>
              <a:t>Ejemplo</a:t>
            </a:r>
            <a:endParaRPr lang="en-US" dirty="0"/>
          </a:p>
        </p:txBody>
      </p:sp>
      <p:sp>
        <p:nvSpPr>
          <p:cNvPr id="11" name="Marcador de pie de página 10">
            <a:extLst>
              <a:ext uri="{FF2B5EF4-FFF2-40B4-BE49-F238E27FC236}">
                <a16:creationId xmlns:a16="http://schemas.microsoft.com/office/drawing/2014/main" id="{B16612C2-836C-A631-E962-6F19F49D8073}"/>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13241493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
                                        </p:tgtEl>
                                        <p:attrNameLst>
                                          <p:attrName>style.visibility</p:attrName>
                                        </p:attrNameLst>
                                      </p:cBhvr>
                                      <p:to>
                                        <p:strVal val="visible"/>
                                      </p:to>
                                    </p:set>
                                    <p:animEffect transition="in" filter="fade">
                                      <p:cBhvr>
                                        <p:cTn id="7" dur="1000"/>
                                        <p:tgtEl>
                                          <p:spTgt spid="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graphicFrame>
        <p:nvGraphicFramePr>
          <p:cNvPr id="506" name="Google Shape;506;p40"/>
          <p:cNvGraphicFramePr/>
          <p:nvPr>
            <p:extLst>
              <p:ext uri="{D42A27DB-BD31-4B8C-83A1-F6EECF244321}">
                <p14:modId xmlns:p14="http://schemas.microsoft.com/office/powerpoint/2010/main" val="1290045374"/>
              </p:ext>
            </p:extLst>
          </p:nvPr>
        </p:nvGraphicFramePr>
        <p:xfrm>
          <a:off x="776766" y="885296"/>
          <a:ext cx="7816500" cy="5894614"/>
        </p:xfrm>
        <a:graphic>
          <a:graphicData uri="http://schemas.openxmlformats.org/drawingml/2006/table">
            <a:tbl>
              <a:tblPr>
                <a:noFill/>
              </a:tblPr>
              <a:tblGrid>
                <a:gridCol w="908325">
                  <a:extLst>
                    <a:ext uri="{9D8B030D-6E8A-4147-A177-3AD203B41FA5}">
                      <a16:colId xmlns:a16="http://schemas.microsoft.com/office/drawing/2014/main" val="20000"/>
                    </a:ext>
                  </a:extLst>
                </a:gridCol>
                <a:gridCol w="5185900">
                  <a:extLst>
                    <a:ext uri="{9D8B030D-6E8A-4147-A177-3AD203B41FA5}">
                      <a16:colId xmlns:a16="http://schemas.microsoft.com/office/drawing/2014/main" val="20001"/>
                    </a:ext>
                  </a:extLst>
                </a:gridCol>
                <a:gridCol w="1722275">
                  <a:extLst>
                    <a:ext uri="{9D8B030D-6E8A-4147-A177-3AD203B41FA5}">
                      <a16:colId xmlns:a16="http://schemas.microsoft.com/office/drawing/2014/main" val="20002"/>
                    </a:ext>
                  </a:extLst>
                </a:gridCol>
              </a:tblGrid>
              <a:tr h="410244">
                <a:tc>
                  <a:txBody>
                    <a:bodyPr/>
                    <a:lstStyle/>
                    <a:p>
                      <a:pPr marL="0" lvl="0" indent="0" algn="ctr" rtl="0">
                        <a:spcBef>
                          <a:spcPts val="0"/>
                        </a:spcBef>
                        <a:spcAft>
                          <a:spcPts val="0"/>
                        </a:spcAft>
                        <a:buNone/>
                      </a:pPr>
                      <a:r>
                        <a:rPr lang="en-US" sz="1600" b="1" dirty="0">
                          <a:solidFill>
                            <a:srgbClr val="FFFFFF"/>
                          </a:solidFill>
                          <a:latin typeface="Calibri"/>
                          <a:ea typeface="Consolas"/>
                          <a:cs typeface="Calibri"/>
                          <a:sym typeface="Consolas"/>
                        </a:rPr>
                        <a:t>x</a:t>
                      </a:r>
                      <a:endParaRPr sz="1600" b="1" dirty="0">
                        <a:solidFill>
                          <a:srgbClr val="FFFFFF"/>
                        </a:solidFill>
                        <a:latin typeface="Calibri"/>
                        <a:ea typeface="Consolas"/>
                        <a:cs typeface="Calibri"/>
                        <a:sym typeface="Consolas"/>
                      </a:endParaRPr>
                    </a:p>
                  </a:txBody>
                  <a:tcPr marL="91425" marR="91425" marT="36000" marB="0">
                    <a:solidFill>
                      <a:srgbClr val="00B0F0"/>
                    </a:solidFill>
                  </a:tcPr>
                </a:tc>
                <a:tc>
                  <a:txBody>
                    <a:bodyPr/>
                    <a:lstStyle/>
                    <a:p>
                      <a:pPr marL="0" lvl="0" indent="0" algn="ctr" rtl="0">
                        <a:spcBef>
                          <a:spcPts val="0"/>
                        </a:spcBef>
                        <a:spcAft>
                          <a:spcPts val="0"/>
                        </a:spcAft>
                        <a:buNone/>
                      </a:pPr>
                      <a:r>
                        <a:rPr lang="en-US" sz="1600" b="1" dirty="0" err="1">
                          <a:solidFill>
                            <a:srgbClr val="FFFFFF"/>
                          </a:solidFill>
                          <a:latin typeface="Calibri"/>
                          <a:ea typeface="Consolas"/>
                          <a:cs typeface="Calibri"/>
                          <a:sym typeface="Consolas"/>
                        </a:rPr>
                        <a:t>Pantalla</a:t>
                      </a:r>
                      <a:endParaRPr sz="1600" b="1" dirty="0">
                        <a:solidFill>
                          <a:srgbClr val="FFFFFF"/>
                        </a:solidFill>
                        <a:latin typeface="Calibri"/>
                        <a:ea typeface="Consolas"/>
                        <a:cs typeface="Calibri"/>
                        <a:sym typeface="Consolas"/>
                      </a:endParaRPr>
                    </a:p>
                  </a:txBody>
                  <a:tcPr marL="91425" marR="91425" marT="36000" marB="0">
                    <a:solidFill>
                      <a:srgbClr val="00B0F0"/>
                    </a:solidFill>
                  </a:tcPr>
                </a:tc>
                <a:tc>
                  <a:txBody>
                    <a:bodyPr/>
                    <a:lstStyle/>
                    <a:p>
                      <a:pPr marL="0" lvl="0" indent="0" algn="ctr" rtl="0">
                        <a:spcBef>
                          <a:spcPts val="0"/>
                        </a:spcBef>
                        <a:spcAft>
                          <a:spcPts val="0"/>
                        </a:spcAft>
                        <a:buNone/>
                      </a:pPr>
                      <a:r>
                        <a:rPr lang="en-US" sz="1600" b="1" dirty="0" err="1">
                          <a:solidFill>
                            <a:srgbClr val="FFFFFF"/>
                          </a:solidFill>
                          <a:latin typeface="Calibri"/>
                          <a:ea typeface="Consolas"/>
                          <a:cs typeface="Calibri"/>
                          <a:sym typeface="Consolas"/>
                        </a:rPr>
                        <a:t>Comentario</a:t>
                      </a:r>
                      <a:endParaRPr sz="1600" b="1" dirty="0">
                        <a:solidFill>
                          <a:srgbClr val="FFFFFF"/>
                        </a:solidFill>
                        <a:latin typeface="Calibri"/>
                        <a:ea typeface="Consolas"/>
                        <a:cs typeface="Calibri"/>
                        <a:sym typeface="Consolas"/>
                      </a:endParaRPr>
                    </a:p>
                  </a:txBody>
                  <a:tcPr marL="91425" marR="91425" marT="36000" marB="0">
                    <a:solidFill>
                      <a:srgbClr val="00B0F0"/>
                    </a:solidFill>
                  </a:tcPr>
                </a:tc>
                <a:extLst>
                  <a:ext uri="{0D108BD9-81ED-4DB2-BD59-A6C34878D82A}">
                    <a16:rowId xmlns:a16="http://schemas.microsoft.com/office/drawing/2014/main" val="10000"/>
                  </a:ext>
                </a:extLst>
              </a:tr>
              <a:tr h="328559">
                <a:tc>
                  <a:txBody>
                    <a:bodyPr/>
                    <a:lstStyle/>
                    <a:p>
                      <a:pPr marL="0" lvl="0" indent="0" algn="l" rtl="0">
                        <a:spcBef>
                          <a:spcPts val="0"/>
                        </a:spcBef>
                        <a:spcAft>
                          <a:spcPts val="0"/>
                        </a:spcAft>
                        <a:buNone/>
                      </a:pPr>
                      <a:endParaRPr sz="1400" b="0" i="0" u="none" strike="noStrike" cap="none" spc="0" baseline="0" dirty="0">
                        <a:ln>
                          <a:noFill/>
                        </a:ln>
                        <a:solidFill>
                          <a:schemeClr val="tx1"/>
                        </a:solidFill>
                        <a:uFillTx/>
                        <a:latin typeface="Consolas" panose="020B0609020204030204" pitchFamily="49" charset="0"/>
                        <a:ea typeface="+mn-ea"/>
                        <a:cs typeface="Consolas" panose="020B0609020204030204" pitchFamily="49" charset="0"/>
                        <a:sym typeface="Consolas"/>
                      </a:endParaRPr>
                    </a:p>
                  </a:txBody>
                  <a:tcPr marL="91425" marR="91425" marT="36000" marB="0">
                    <a:solidFill>
                      <a:schemeClr val="bg1"/>
                    </a:solidFill>
                  </a:tcPr>
                </a:tc>
                <a:tc>
                  <a:txBody>
                    <a:bodyPr/>
                    <a:lstStyle/>
                    <a:p>
                      <a:pPr marL="0" lvl="0" indent="0" algn="l" rtl="0">
                        <a:spcBef>
                          <a:spcPts val="0"/>
                        </a:spcBef>
                        <a:spcAft>
                          <a:spcPts val="0"/>
                        </a:spcAft>
                        <a:buNone/>
                      </a:pPr>
                      <a:r>
                        <a:rPr lang="en-US" sz="1200" dirty="0" err="1">
                          <a:solidFill>
                            <a:schemeClr val="dk1"/>
                          </a:solidFill>
                          <a:latin typeface="Consolas"/>
                          <a:ea typeface="Consolas"/>
                          <a:cs typeface="Consolas"/>
                          <a:sym typeface="Consolas"/>
                        </a:rPr>
                        <a:t>Ingresa</a:t>
                      </a:r>
                      <a:r>
                        <a:rPr lang="en-US" sz="1200" dirty="0">
                          <a:solidFill>
                            <a:schemeClr val="dk1"/>
                          </a:solidFill>
                          <a:latin typeface="Consolas"/>
                          <a:ea typeface="Consolas"/>
                          <a:cs typeface="Consolas"/>
                          <a:sym typeface="Consolas"/>
                        </a:rPr>
                        <a:t> un </a:t>
                      </a:r>
                      <a:r>
                        <a:rPr lang="en-US" sz="1200" dirty="0" err="1">
                          <a:solidFill>
                            <a:schemeClr val="dk1"/>
                          </a:solidFill>
                          <a:latin typeface="Consolas"/>
                          <a:ea typeface="Consolas"/>
                          <a:cs typeface="Consolas"/>
                          <a:sym typeface="Consolas"/>
                        </a:rPr>
                        <a:t>número</a:t>
                      </a:r>
                      <a:r>
                        <a:rPr lang="en-US" sz="1200" dirty="0">
                          <a:solidFill>
                            <a:schemeClr val="dk1"/>
                          </a:solidFill>
                          <a:latin typeface="Consolas"/>
                          <a:ea typeface="Consolas"/>
                          <a:cs typeface="Consolas"/>
                          <a:sym typeface="Consolas"/>
                        </a:rPr>
                        <a:t> </a:t>
                      </a:r>
                      <a:r>
                        <a:rPr lang="en-US" sz="1200" dirty="0" err="1">
                          <a:solidFill>
                            <a:schemeClr val="dk1"/>
                          </a:solidFill>
                          <a:latin typeface="Consolas"/>
                          <a:ea typeface="Consolas"/>
                          <a:cs typeface="Consolas"/>
                          <a:sym typeface="Consolas"/>
                        </a:rPr>
                        <a:t>positivo</a:t>
                      </a:r>
                      <a:r>
                        <a:rPr lang="en-US" sz="1200" dirty="0">
                          <a:solidFill>
                            <a:schemeClr val="dk1"/>
                          </a:solidFill>
                          <a:latin typeface="Consolas"/>
                          <a:ea typeface="Consolas"/>
                          <a:cs typeface="Consolas"/>
                          <a:sym typeface="Consolas"/>
                        </a:rPr>
                        <a:t> mayor </a:t>
                      </a:r>
                      <a:r>
                        <a:rPr lang="en-US" sz="1200" dirty="0" err="1">
                          <a:solidFill>
                            <a:schemeClr val="dk1"/>
                          </a:solidFill>
                          <a:latin typeface="Consolas"/>
                          <a:ea typeface="Consolas"/>
                          <a:cs typeface="Consolas"/>
                          <a:sym typeface="Consolas"/>
                        </a:rPr>
                        <a:t>que</a:t>
                      </a:r>
                      <a:r>
                        <a:rPr lang="en-US" sz="1200" dirty="0">
                          <a:solidFill>
                            <a:schemeClr val="dk1"/>
                          </a:solidFill>
                          <a:latin typeface="Consolas"/>
                          <a:ea typeface="Consolas"/>
                          <a:cs typeface="Consolas"/>
                          <a:sym typeface="Consolas"/>
                        </a:rPr>
                        <a:t> 0</a:t>
                      </a:r>
                      <a:endParaRPr sz="1200" dirty="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01"/>
                  </a:ext>
                </a:extLst>
              </a:tr>
              <a:tr h="303283">
                <a:tc>
                  <a:txBody>
                    <a:bodyPr/>
                    <a:lstStyle/>
                    <a:p>
                      <a:pPr marL="0" lvl="0" indent="0" algn="l" rtl="0">
                        <a:spcBef>
                          <a:spcPts val="0"/>
                        </a:spcBef>
                        <a:spcAft>
                          <a:spcPts val="0"/>
                        </a:spcAft>
                        <a:buNone/>
                      </a:pPr>
                      <a:r>
                        <a:rPr lang="en-US" sz="1200">
                          <a:latin typeface="Consolas"/>
                          <a:ea typeface="Consolas"/>
                          <a:cs typeface="Consolas"/>
                          <a:sym typeface="Consolas"/>
                        </a:rPr>
                        <a:t>-1</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02"/>
                  </a:ext>
                </a:extLst>
              </a:tr>
              <a:tr h="303283">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r>
                        <a:rPr lang="en-US" sz="1200">
                          <a:solidFill>
                            <a:schemeClr val="dk1"/>
                          </a:solidFill>
                          <a:latin typeface="Consolas"/>
                          <a:ea typeface="Consolas"/>
                          <a:cs typeface="Consolas"/>
                          <a:sym typeface="Consolas"/>
                        </a:rPr>
                        <a:t>Ingresa un número positivo mayor que 0</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03"/>
                  </a:ext>
                </a:extLst>
              </a:tr>
              <a:tr h="303283">
                <a:tc>
                  <a:txBody>
                    <a:bodyPr/>
                    <a:lstStyle/>
                    <a:p>
                      <a:pPr marL="0" lvl="0" indent="0" algn="l" rtl="0">
                        <a:spcBef>
                          <a:spcPts val="0"/>
                        </a:spcBef>
                        <a:spcAft>
                          <a:spcPts val="0"/>
                        </a:spcAft>
                        <a:buNone/>
                      </a:pPr>
                      <a:r>
                        <a:rPr lang="en-US" sz="1200">
                          <a:latin typeface="Consolas"/>
                          <a:ea typeface="Consolas"/>
                          <a:cs typeface="Consolas"/>
                          <a:sym typeface="Consolas"/>
                        </a:rPr>
                        <a:t>7</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04"/>
                  </a:ext>
                </a:extLst>
              </a:tr>
              <a:tr h="303283">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r>
                        <a:rPr lang="en-US" sz="1200" dirty="0">
                          <a:latin typeface="Consolas"/>
                          <a:ea typeface="Consolas"/>
                          <a:cs typeface="Consolas"/>
                          <a:sym typeface="Consolas"/>
                        </a:rPr>
                        <a:t>7</a:t>
                      </a:r>
                      <a:endParaRPr sz="1200" dirty="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05"/>
                  </a:ext>
                </a:extLst>
              </a:tr>
              <a:tr h="303283">
                <a:tc>
                  <a:txBody>
                    <a:bodyPr/>
                    <a:lstStyle/>
                    <a:p>
                      <a:pPr marL="0" lvl="0" indent="0" algn="l" rtl="0">
                        <a:spcBef>
                          <a:spcPts val="0"/>
                        </a:spcBef>
                        <a:spcAft>
                          <a:spcPts val="0"/>
                        </a:spcAft>
                        <a:buNone/>
                      </a:pPr>
                      <a:r>
                        <a:rPr lang="en-US" sz="1200">
                          <a:latin typeface="Consolas"/>
                          <a:ea typeface="Consolas"/>
                          <a:cs typeface="Consolas"/>
                          <a:sym typeface="Consolas"/>
                        </a:rPr>
                        <a:t>6</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06"/>
                  </a:ext>
                </a:extLst>
              </a:tr>
              <a:tr h="303283">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r>
                        <a:rPr lang="en-US" sz="1200" dirty="0">
                          <a:latin typeface="Consolas"/>
                          <a:ea typeface="Consolas"/>
                          <a:cs typeface="Consolas"/>
                          <a:sym typeface="Consolas"/>
                        </a:rPr>
                        <a:t>6</a:t>
                      </a:r>
                      <a:endParaRPr sz="1200" dirty="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07"/>
                  </a:ext>
                </a:extLst>
              </a:tr>
              <a:tr h="303283">
                <a:tc>
                  <a:txBody>
                    <a:bodyPr/>
                    <a:lstStyle/>
                    <a:p>
                      <a:pPr marL="0" lvl="0" indent="0" algn="l" rtl="0">
                        <a:spcBef>
                          <a:spcPts val="0"/>
                        </a:spcBef>
                        <a:spcAft>
                          <a:spcPts val="0"/>
                        </a:spcAft>
                        <a:buNone/>
                      </a:pPr>
                      <a:r>
                        <a:rPr lang="en-US" sz="1200">
                          <a:latin typeface="Consolas"/>
                          <a:ea typeface="Consolas"/>
                          <a:cs typeface="Consolas"/>
                          <a:sym typeface="Consolas"/>
                        </a:rPr>
                        <a:t>5</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08"/>
                  </a:ext>
                </a:extLst>
              </a:tr>
              <a:tr h="303283">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r>
                        <a:rPr lang="en-US" sz="1200">
                          <a:latin typeface="Consolas"/>
                          <a:ea typeface="Consolas"/>
                          <a:cs typeface="Consolas"/>
                          <a:sym typeface="Consolas"/>
                        </a:rPr>
                        <a:t>5</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09"/>
                  </a:ext>
                </a:extLst>
              </a:tr>
              <a:tr h="303283">
                <a:tc>
                  <a:txBody>
                    <a:bodyPr/>
                    <a:lstStyle/>
                    <a:p>
                      <a:pPr marL="0" lvl="0" indent="0" algn="l" rtl="0">
                        <a:spcBef>
                          <a:spcPts val="0"/>
                        </a:spcBef>
                        <a:spcAft>
                          <a:spcPts val="0"/>
                        </a:spcAft>
                        <a:buNone/>
                      </a:pPr>
                      <a:r>
                        <a:rPr lang="en-US" sz="1200">
                          <a:latin typeface="Consolas"/>
                          <a:ea typeface="Consolas"/>
                          <a:cs typeface="Consolas"/>
                          <a:sym typeface="Consolas"/>
                        </a:rPr>
                        <a:t>4</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10"/>
                  </a:ext>
                </a:extLst>
              </a:tr>
              <a:tr h="303283">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r>
                        <a:rPr lang="en-US" sz="1200">
                          <a:latin typeface="Consolas"/>
                          <a:ea typeface="Consolas"/>
                          <a:cs typeface="Consolas"/>
                          <a:sym typeface="Consolas"/>
                        </a:rPr>
                        <a:t>4</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11"/>
                  </a:ext>
                </a:extLst>
              </a:tr>
              <a:tr h="303283">
                <a:tc>
                  <a:txBody>
                    <a:bodyPr/>
                    <a:lstStyle/>
                    <a:p>
                      <a:pPr marL="0" lvl="0" indent="0" algn="l" rtl="0">
                        <a:spcBef>
                          <a:spcPts val="0"/>
                        </a:spcBef>
                        <a:spcAft>
                          <a:spcPts val="0"/>
                        </a:spcAft>
                        <a:buNone/>
                      </a:pPr>
                      <a:r>
                        <a:rPr lang="en-US" sz="1200">
                          <a:latin typeface="Consolas"/>
                          <a:ea typeface="Consolas"/>
                          <a:cs typeface="Consolas"/>
                          <a:sym typeface="Consolas"/>
                        </a:rPr>
                        <a:t>3</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12"/>
                  </a:ext>
                </a:extLst>
              </a:tr>
              <a:tr h="303283">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r>
                        <a:rPr lang="en-US" sz="1200">
                          <a:latin typeface="Consolas"/>
                          <a:ea typeface="Consolas"/>
                          <a:cs typeface="Consolas"/>
                          <a:sym typeface="Consolas"/>
                        </a:rPr>
                        <a:t>3</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13"/>
                  </a:ext>
                </a:extLst>
              </a:tr>
              <a:tr h="303283">
                <a:tc>
                  <a:txBody>
                    <a:bodyPr/>
                    <a:lstStyle/>
                    <a:p>
                      <a:pPr marL="0" lvl="0" indent="0" algn="l" rtl="0">
                        <a:spcBef>
                          <a:spcPts val="0"/>
                        </a:spcBef>
                        <a:spcAft>
                          <a:spcPts val="0"/>
                        </a:spcAft>
                        <a:buNone/>
                      </a:pPr>
                      <a:r>
                        <a:rPr lang="en-US" sz="1200">
                          <a:latin typeface="Consolas"/>
                          <a:ea typeface="Consolas"/>
                          <a:cs typeface="Consolas"/>
                          <a:sym typeface="Consolas"/>
                        </a:rPr>
                        <a:t>2</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14"/>
                  </a:ext>
                </a:extLst>
              </a:tr>
              <a:tr h="303283">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r>
                        <a:rPr lang="en-US" sz="1200">
                          <a:latin typeface="Consolas"/>
                          <a:ea typeface="Consolas"/>
                          <a:cs typeface="Consolas"/>
                          <a:sym typeface="Consolas"/>
                        </a:rPr>
                        <a:t>2</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15"/>
                  </a:ext>
                </a:extLst>
              </a:tr>
              <a:tr h="303283">
                <a:tc>
                  <a:txBody>
                    <a:bodyPr/>
                    <a:lstStyle/>
                    <a:p>
                      <a:pPr marL="0" lvl="0" indent="0" algn="l" rtl="0">
                        <a:spcBef>
                          <a:spcPts val="0"/>
                        </a:spcBef>
                        <a:spcAft>
                          <a:spcPts val="0"/>
                        </a:spcAft>
                        <a:buNone/>
                      </a:pPr>
                      <a:r>
                        <a:rPr lang="en-US" sz="1200">
                          <a:latin typeface="Consolas"/>
                          <a:ea typeface="Consolas"/>
                          <a:cs typeface="Consolas"/>
                          <a:sym typeface="Consolas"/>
                        </a:rPr>
                        <a:t>1</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16"/>
                  </a:ext>
                </a:extLst>
              </a:tr>
              <a:tr h="303283">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r>
                        <a:rPr lang="en-US" sz="1200">
                          <a:latin typeface="Consolas"/>
                          <a:ea typeface="Consolas"/>
                          <a:cs typeface="Consolas"/>
                          <a:sym typeface="Consolas"/>
                        </a:rPr>
                        <a:t>1</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17"/>
                  </a:ext>
                </a:extLst>
              </a:tr>
              <a:tr h="303283">
                <a:tc>
                  <a:txBody>
                    <a:bodyPr/>
                    <a:lstStyle/>
                    <a:p>
                      <a:pPr marL="0" lvl="0" indent="0" algn="l" rtl="0">
                        <a:spcBef>
                          <a:spcPts val="0"/>
                        </a:spcBef>
                        <a:spcAft>
                          <a:spcPts val="0"/>
                        </a:spcAft>
                        <a:buNone/>
                      </a:pPr>
                      <a:r>
                        <a:rPr lang="en-US" sz="1200">
                          <a:latin typeface="Consolas"/>
                          <a:ea typeface="Consolas"/>
                          <a:cs typeface="Consolas"/>
                          <a:sym typeface="Consolas"/>
                        </a:rPr>
                        <a:t>0</a:t>
                      </a: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a:latin typeface="Consolas"/>
                        <a:ea typeface="Consolas"/>
                        <a:cs typeface="Consolas"/>
                        <a:sym typeface="Consolas"/>
                      </a:endParaRPr>
                    </a:p>
                  </a:txBody>
                  <a:tcPr marL="91425" marR="91425" marT="36000" marB="0">
                    <a:solidFill>
                      <a:schemeClr val="bg1"/>
                    </a:solidFill>
                  </a:tcPr>
                </a:tc>
                <a:tc>
                  <a:txBody>
                    <a:bodyPr/>
                    <a:lstStyle/>
                    <a:p>
                      <a:pPr marL="0" lvl="0" indent="0" algn="l" rtl="0">
                        <a:spcBef>
                          <a:spcPts val="0"/>
                        </a:spcBef>
                        <a:spcAft>
                          <a:spcPts val="0"/>
                        </a:spcAft>
                        <a:buNone/>
                      </a:pPr>
                      <a:endParaRPr sz="1200" dirty="0">
                        <a:latin typeface="Consolas"/>
                        <a:ea typeface="Consolas"/>
                        <a:cs typeface="Consolas"/>
                        <a:sym typeface="Consolas"/>
                      </a:endParaRPr>
                    </a:p>
                  </a:txBody>
                  <a:tcPr marL="91425" marR="91425" marT="36000" marB="0">
                    <a:solidFill>
                      <a:schemeClr val="bg1"/>
                    </a:solidFill>
                  </a:tcPr>
                </a:tc>
                <a:extLst>
                  <a:ext uri="{0D108BD9-81ED-4DB2-BD59-A6C34878D82A}">
                    <a16:rowId xmlns:a16="http://schemas.microsoft.com/office/drawing/2014/main" val="10018"/>
                  </a:ext>
                </a:extLst>
              </a:tr>
            </a:tbl>
          </a:graphicData>
        </a:graphic>
      </p:graphicFrame>
      <p:sp>
        <p:nvSpPr>
          <p:cNvPr id="2" name="Marcador de número de diapositiva 1">
            <a:extLst>
              <a:ext uri="{FF2B5EF4-FFF2-40B4-BE49-F238E27FC236}">
                <a16:creationId xmlns:a16="http://schemas.microsoft.com/office/drawing/2014/main" id="{67CD60E0-FE86-FB4D-82C8-DAE448B7D34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67</a:t>
            </a:fld>
            <a:endParaRPr lang="es-CL"/>
          </a:p>
        </p:txBody>
      </p:sp>
      <p:sp>
        <p:nvSpPr>
          <p:cNvPr id="3" name="Título 2">
            <a:extLst>
              <a:ext uri="{FF2B5EF4-FFF2-40B4-BE49-F238E27FC236}">
                <a16:creationId xmlns:a16="http://schemas.microsoft.com/office/drawing/2014/main" id="{0F1AA882-0DFD-A540-B961-8BFBCCE18CFF}"/>
              </a:ext>
            </a:extLst>
          </p:cNvPr>
          <p:cNvSpPr>
            <a:spLocks noGrp="1"/>
          </p:cNvSpPr>
          <p:nvPr>
            <p:ph type="title"/>
          </p:nvPr>
        </p:nvSpPr>
        <p:spPr>
          <a:xfrm>
            <a:off x="-1" y="0"/>
            <a:ext cx="6612680" cy="688975"/>
          </a:xfrm>
        </p:spPr>
        <p:txBody>
          <a:bodyPr/>
          <a:lstStyle/>
          <a:p>
            <a:r>
              <a:rPr lang="es-CL" dirty="0"/>
              <a:t>Tabla de ruteo</a:t>
            </a:r>
          </a:p>
        </p:txBody>
      </p:sp>
      <p:sp>
        <p:nvSpPr>
          <p:cNvPr id="8" name="Marcador de pie de página 7">
            <a:extLst>
              <a:ext uri="{FF2B5EF4-FFF2-40B4-BE49-F238E27FC236}">
                <a16:creationId xmlns:a16="http://schemas.microsoft.com/office/drawing/2014/main" id="{3B4AD328-92F5-4687-1153-BE75B8C05EDE}"/>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7861219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1000"/>
                                        <p:tgtEl>
                                          <p:spTgt spid="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4BC218E8-D443-9D40-ABC0-9061A31F7C3C}"/>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68</a:t>
            </a:fld>
            <a:endParaRPr lang="es-CL"/>
          </a:p>
        </p:txBody>
      </p:sp>
      <p:sp>
        <p:nvSpPr>
          <p:cNvPr id="2" name="Title 1"/>
          <p:cNvSpPr>
            <a:spLocks noGrp="1"/>
          </p:cNvSpPr>
          <p:nvPr>
            <p:ph type="title"/>
          </p:nvPr>
        </p:nvSpPr>
        <p:spPr>
          <a:xfrm>
            <a:off x="-1" y="0"/>
            <a:ext cx="6612680" cy="688975"/>
          </a:xfrm>
        </p:spPr>
        <p:txBody>
          <a:bodyPr/>
          <a:lstStyle/>
          <a:p>
            <a:r>
              <a:rPr lang="en-US" dirty="0" err="1"/>
              <a:t>Ejemplo</a:t>
            </a:r>
            <a:endParaRPr lang="en-US" dirty="0"/>
          </a:p>
        </p:txBody>
      </p:sp>
      <p:sp>
        <p:nvSpPr>
          <p:cNvPr id="512" name="Google Shape;512;p41"/>
          <p:cNvSpPr txBox="1">
            <a:spLocks noGrp="1"/>
          </p:cNvSpPr>
          <p:nvPr>
            <p:ph type="body" idx="4294967295"/>
          </p:nvPr>
        </p:nvSpPr>
        <p:spPr>
          <a:xfrm>
            <a:off x="1331913" y="1639888"/>
            <a:ext cx="7812087" cy="542925"/>
          </a:xfrm>
          <a:prstGeom prst="rect">
            <a:avLst/>
          </a:prstGeom>
        </p:spPr>
        <p:txBody>
          <a:bodyPr spcFirstLastPara="1" wrap="square" lIns="45700" tIns="45700" rIns="45700" bIns="45700" anchor="t" anchorCtr="0">
            <a:noAutofit/>
          </a:bodyPr>
          <a:lstStyle/>
          <a:p>
            <a:pPr marL="0" lvl="0" indent="0" algn="l" rtl="0">
              <a:spcBef>
                <a:spcPts val="400"/>
              </a:spcBef>
              <a:spcAft>
                <a:spcPts val="0"/>
              </a:spcAft>
              <a:buNone/>
            </a:pPr>
            <a:r>
              <a:rPr lang="en-US" sz="2000" dirty="0">
                <a:latin typeface="Calibri"/>
                <a:ea typeface="Calibri"/>
                <a:cs typeface="Calibri"/>
                <a:sym typeface="Calibri"/>
              </a:rPr>
              <a:t>¿</a:t>
            </a:r>
            <a:r>
              <a:rPr lang="en-US" sz="2000" dirty="0" err="1">
                <a:latin typeface="Calibri"/>
                <a:ea typeface="Calibri"/>
                <a:cs typeface="Calibri"/>
                <a:sym typeface="Calibri"/>
              </a:rPr>
              <a:t>Qué</a:t>
            </a:r>
            <a:r>
              <a:rPr lang="en-US" sz="2000" dirty="0">
                <a:latin typeface="Calibri"/>
                <a:ea typeface="Calibri"/>
                <a:cs typeface="Calibri"/>
                <a:sym typeface="Calibri"/>
              </a:rPr>
              <a:t> </a:t>
            </a:r>
            <a:r>
              <a:rPr lang="en-US" sz="2000" dirty="0" err="1">
                <a:latin typeface="Calibri"/>
                <a:ea typeface="Calibri"/>
                <a:cs typeface="Calibri"/>
                <a:sym typeface="Calibri"/>
              </a:rPr>
              <a:t>hace</a:t>
            </a:r>
            <a:r>
              <a:rPr lang="en-US" sz="2000" dirty="0">
                <a:latin typeface="Calibri"/>
                <a:ea typeface="Calibri"/>
                <a:cs typeface="Calibri"/>
                <a:sym typeface="Calibri"/>
              </a:rPr>
              <a:t> el </a:t>
            </a:r>
            <a:r>
              <a:rPr lang="en-US" sz="2000" dirty="0" err="1">
                <a:latin typeface="Calibri"/>
                <a:ea typeface="Calibri"/>
                <a:cs typeface="Calibri"/>
                <a:sym typeface="Calibri"/>
              </a:rPr>
              <a:t>programa</a:t>
            </a:r>
            <a:r>
              <a:rPr lang="en-US" sz="2000" dirty="0">
                <a:latin typeface="Calibri"/>
                <a:ea typeface="Calibri"/>
                <a:cs typeface="Calibri"/>
                <a:sym typeface="Calibri"/>
              </a:rPr>
              <a:t>?</a:t>
            </a:r>
            <a:endParaRPr sz="2000" dirty="0">
              <a:latin typeface="Calibri"/>
              <a:ea typeface="Calibri"/>
              <a:cs typeface="Calibri"/>
              <a:sym typeface="Calibri"/>
            </a:endParaRPr>
          </a:p>
        </p:txBody>
      </p:sp>
      <p:sp>
        <p:nvSpPr>
          <p:cNvPr id="513" name="Google Shape;513;p41"/>
          <p:cNvSpPr txBox="1"/>
          <p:nvPr/>
        </p:nvSpPr>
        <p:spPr>
          <a:xfrm>
            <a:off x="1331913" y="2251971"/>
            <a:ext cx="1497600" cy="261600"/>
          </a:xfrm>
          <a:prstGeom prst="rect">
            <a:avLst/>
          </a:prstGeom>
          <a:solidFill>
            <a:srgbClr val="1E9BD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100"/>
              <a:buFont typeface="Gill Sans"/>
              <a:buNone/>
            </a:pPr>
            <a:r>
              <a:rPr lang="en-US" sz="1100" b="0" i="0" u="none" strike="noStrike" cap="none" dirty="0">
                <a:solidFill>
                  <a:schemeClr val="lt1"/>
                </a:solidFill>
                <a:latin typeface="Gill Sans"/>
                <a:ea typeface="Gill Sans"/>
                <a:cs typeface="Gill Sans"/>
                <a:sym typeface="Gill Sans"/>
              </a:rPr>
              <a:t>PROGRAMA</a:t>
            </a:r>
            <a:endParaRPr sz="1800" b="0" i="0" u="none" strike="noStrike" cap="none" dirty="0">
              <a:solidFill>
                <a:schemeClr val="lt1"/>
              </a:solidFill>
              <a:latin typeface="Gill Sans"/>
              <a:ea typeface="Gill Sans"/>
              <a:cs typeface="Gill Sans"/>
              <a:sym typeface="Gill Sans"/>
            </a:endParaRPr>
          </a:p>
        </p:txBody>
      </p:sp>
      <p:sp>
        <p:nvSpPr>
          <p:cNvPr id="514" name="Google Shape;514;p41"/>
          <p:cNvSpPr txBox="1"/>
          <p:nvPr/>
        </p:nvSpPr>
        <p:spPr>
          <a:xfrm>
            <a:off x="1331913" y="2582558"/>
            <a:ext cx="7001885" cy="584700"/>
          </a:xfrm>
          <a:prstGeom prst="rect">
            <a:avLst/>
          </a:prstGeom>
          <a:solidFill>
            <a:srgbClr val="E7F7F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Calibri"/>
              <a:buNone/>
            </a:pPr>
            <a:r>
              <a:rPr lang="en-US" sz="1600" b="0" i="0" u="none" strike="noStrike" cap="none" dirty="0" err="1">
                <a:solidFill>
                  <a:srgbClr val="000000"/>
                </a:solidFill>
                <a:latin typeface="Calibri"/>
                <a:ea typeface="Calibri"/>
                <a:cs typeface="Calibri"/>
                <a:sym typeface="Calibri"/>
              </a:rPr>
              <a:t>Escriba</a:t>
            </a:r>
            <a:r>
              <a:rPr lang="en-US" sz="1600" b="0" i="0" u="none" strike="noStrike" cap="none" dirty="0">
                <a:solidFill>
                  <a:srgbClr val="000000"/>
                </a:solidFill>
                <a:latin typeface="Calibri"/>
                <a:ea typeface="Calibri"/>
                <a:cs typeface="Calibri"/>
                <a:sym typeface="Calibri"/>
              </a:rPr>
              <a:t> un </a:t>
            </a:r>
            <a:r>
              <a:rPr lang="en-US" sz="1600" b="0" i="0" u="none" strike="noStrike" cap="none" dirty="0" err="1">
                <a:solidFill>
                  <a:srgbClr val="000000"/>
                </a:solidFill>
                <a:latin typeface="Calibri"/>
                <a:ea typeface="Calibri"/>
                <a:cs typeface="Calibri"/>
                <a:sym typeface="Calibri"/>
              </a:rPr>
              <a:t>programa</a:t>
            </a:r>
            <a:r>
              <a:rPr lang="en-US" sz="1600" b="0" i="0" u="none" strike="noStrike" cap="none" dirty="0">
                <a:solidFill>
                  <a:srgbClr val="000000"/>
                </a:solidFill>
                <a:latin typeface="Calibri"/>
                <a:ea typeface="Calibri"/>
                <a:cs typeface="Calibri"/>
                <a:sym typeface="Calibri"/>
              </a:rPr>
              <a:t> en Python </a:t>
            </a:r>
            <a:r>
              <a:rPr lang="en-US" sz="1600" b="0" i="0" u="none" strike="noStrike" cap="none" dirty="0" err="1">
                <a:solidFill>
                  <a:srgbClr val="000000"/>
                </a:solidFill>
                <a:latin typeface="Calibri"/>
                <a:ea typeface="Calibri"/>
                <a:cs typeface="Calibri"/>
                <a:sym typeface="Calibri"/>
              </a:rPr>
              <a:t>que</a:t>
            </a:r>
            <a:r>
              <a:rPr lang="en-US" sz="1600" b="0" i="0" u="none" strike="noStrike" cap="none" dirty="0">
                <a:solidFill>
                  <a:srgbClr val="000000"/>
                </a:solidFill>
                <a:latin typeface="Calibri"/>
                <a:ea typeface="Calibri"/>
                <a:cs typeface="Calibri"/>
                <a:sym typeface="Calibri"/>
              </a:rPr>
              <a:t> </a:t>
            </a:r>
            <a:r>
              <a:rPr lang="en-US" sz="1600" b="0" i="0" u="none" strike="noStrike" cap="none" dirty="0" err="1">
                <a:solidFill>
                  <a:srgbClr val="000000"/>
                </a:solidFill>
                <a:latin typeface="Calibri"/>
                <a:ea typeface="Calibri"/>
                <a:cs typeface="Calibri"/>
                <a:sym typeface="Calibri"/>
              </a:rPr>
              <a:t>imprima</a:t>
            </a:r>
            <a:r>
              <a:rPr lang="en-US" sz="1600" b="0" i="0" u="none" strike="noStrike" cap="none" dirty="0">
                <a:solidFill>
                  <a:srgbClr val="000000"/>
                </a:solidFill>
                <a:latin typeface="Calibri"/>
                <a:ea typeface="Calibri"/>
                <a:cs typeface="Calibri"/>
                <a:sym typeface="Calibri"/>
              </a:rPr>
              <a:t> los </a:t>
            </a:r>
            <a:r>
              <a:rPr lang="en-US" sz="1600" b="0" i="0" u="none" strike="noStrike" cap="none" dirty="0" err="1">
                <a:solidFill>
                  <a:srgbClr val="000000"/>
                </a:solidFill>
                <a:latin typeface="Calibri"/>
                <a:ea typeface="Calibri"/>
                <a:cs typeface="Calibri"/>
                <a:sym typeface="Calibri"/>
              </a:rPr>
              <a:t>números</a:t>
            </a:r>
            <a:r>
              <a:rPr lang="en-US" sz="1600" b="0" i="0" u="none" strike="noStrike" cap="none" dirty="0">
                <a:solidFill>
                  <a:srgbClr val="000000"/>
                </a:solidFill>
                <a:latin typeface="Calibri"/>
                <a:ea typeface="Calibri"/>
                <a:cs typeface="Calibri"/>
                <a:sym typeface="Calibri"/>
              </a:rPr>
              <a:t> </a:t>
            </a:r>
            <a:r>
              <a:rPr lang="en-US" sz="1600" b="0" i="0" u="none" strike="noStrike" cap="none" dirty="0" err="1">
                <a:solidFill>
                  <a:srgbClr val="000000"/>
                </a:solidFill>
                <a:latin typeface="Calibri"/>
                <a:ea typeface="Calibri"/>
                <a:cs typeface="Calibri"/>
                <a:sym typeface="Calibri"/>
              </a:rPr>
              <a:t>desde</a:t>
            </a:r>
            <a:r>
              <a:rPr lang="en-US" sz="1600" b="0" i="0" u="none" strike="noStrike" cap="none" dirty="0">
                <a:solidFill>
                  <a:srgbClr val="000000"/>
                </a:solidFill>
                <a:latin typeface="Calibri"/>
                <a:ea typeface="Calibri"/>
                <a:cs typeface="Calibri"/>
                <a:sym typeface="Calibri"/>
              </a:rPr>
              <a:t> N (</a:t>
            </a:r>
            <a:r>
              <a:rPr lang="en-US" sz="1600" b="0" i="0" u="none" strike="noStrike" cap="none" dirty="0" err="1">
                <a:solidFill>
                  <a:srgbClr val="000000"/>
                </a:solidFill>
                <a:latin typeface="Calibri"/>
                <a:ea typeface="Calibri"/>
                <a:cs typeface="Calibri"/>
                <a:sym typeface="Calibri"/>
              </a:rPr>
              <a:t>ingresado</a:t>
            </a:r>
            <a:r>
              <a:rPr lang="en-US" sz="1600" b="0" i="0" u="none" strike="noStrike" cap="none" dirty="0">
                <a:solidFill>
                  <a:srgbClr val="000000"/>
                </a:solidFill>
                <a:latin typeface="Calibri"/>
                <a:ea typeface="Calibri"/>
                <a:cs typeface="Calibri"/>
                <a:sym typeface="Calibri"/>
              </a:rPr>
              <a:t> </a:t>
            </a:r>
            <a:r>
              <a:rPr lang="en-US" sz="1600" b="0" i="0" u="none" strike="noStrike" cap="none" dirty="0" err="1">
                <a:solidFill>
                  <a:srgbClr val="000000"/>
                </a:solidFill>
                <a:latin typeface="Calibri"/>
                <a:ea typeface="Calibri"/>
                <a:cs typeface="Calibri"/>
                <a:sym typeface="Calibri"/>
              </a:rPr>
              <a:t>por</a:t>
            </a:r>
            <a:r>
              <a:rPr lang="en-US" sz="1600" b="0" i="0" u="none" strike="noStrike" cap="none" dirty="0">
                <a:solidFill>
                  <a:srgbClr val="000000"/>
                </a:solidFill>
                <a:latin typeface="Calibri"/>
                <a:ea typeface="Calibri"/>
                <a:cs typeface="Calibri"/>
                <a:sym typeface="Calibri"/>
              </a:rPr>
              <a:t> el </a:t>
            </a:r>
            <a:r>
              <a:rPr lang="en-US" sz="1600" b="0" i="0" u="none" strike="noStrike" cap="none" dirty="0" err="1">
                <a:solidFill>
                  <a:srgbClr val="000000"/>
                </a:solidFill>
                <a:latin typeface="Calibri"/>
                <a:ea typeface="Calibri"/>
                <a:cs typeface="Calibri"/>
                <a:sym typeface="Calibri"/>
              </a:rPr>
              <a:t>usuario</a:t>
            </a:r>
            <a:r>
              <a:rPr lang="en-US" sz="1600" b="0" i="0" u="none" strike="noStrike" cap="none" dirty="0">
                <a:solidFill>
                  <a:srgbClr val="000000"/>
                </a:solidFill>
                <a:latin typeface="Calibri"/>
                <a:ea typeface="Calibri"/>
                <a:cs typeface="Calibri"/>
                <a:sym typeface="Calibri"/>
              </a:rPr>
              <a:t>) hasta </a:t>
            </a:r>
            <a:r>
              <a:rPr lang="en-US" sz="1600" dirty="0">
                <a:latin typeface="Calibri"/>
                <a:ea typeface="Calibri"/>
                <a:cs typeface="Calibri"/>
                <a:sym typeface="Calibri"/>
              </a:rPr>
              <a:t>1</a:t>
            </a:r>
            <a:endParaRPr sz="1800" b="0" i="0" u="none" strike="noStrike" cap="none" dirty="0">
              <a:solidFill>
                <a:srgbClr val="000000"/>
              </a:solidFill>
              <a:latin typeface="Calibri"/>
              <a:ea typeface="Calibri"/>
              <a:cs typeface="Calibri"/>
              <a:sym typeface="Calibri"/>
            </a:endParaRPr>
          </a:p>
        </p:txBody>
      </p:sp>
      <p:sp>
        <p:nvSpPr>
          <p:cNvPr id="7" name="Google Shape;497;p39"/>
          <p:cNvSpPr txBox="1"/>
          <p:nvPr/>
        </p:nvSpPr>
        <p:spPr>
          <a:xfrm>
            <a:off x="1331913" y="3256678"/>
            <a:ext cx="6955678" cy="3043691"/>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onsolas"/>
              <a:buNone/>
            </a:pPr>
            <a:r>
              <a:rPr lang="en-US" sz="16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número</a:t>
            </a:r>
            <a:r>
              <a:rPr lang="en-US" sz="16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a:t>
            </a:r>
            <a:r>
              <a:rPr lang="en-US" sz="16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positivo</a:t>
            </a:r>
            <a:r>
              <a:rPr lang="en-US" sz="16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mayor que 0"</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endPar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x = </a:t>
            </a:r>
            <a:r>
              <a:rPr lang="en-US" sz="16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endPar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endParaRPr lang="en-US" sz="1600" b="0" i="0" u="none" strike="noStrike" cap="none" dirty="0">
              <a:solidFill>
                <a:srgbClr val="881A87"/>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b="0" i="0" u="none" strike="noStrike" cap="none"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x&lt;=0:</a:t>
            </a:r>
            <a:endPar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a:t>
            </a:r>
            <a:r>
              <a:rPr lang="en-US" sz="16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número</a:t>
            </a:r>
            <a:r>
              <a:rPr lang="en-US" sz="16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a:t>
            </a:r>
            <a:r>
              <a:rPr lang="en-US" sz="1600" b="0" i="0" u="none" strike="noStrike" cap="none"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positivo</a:t>
            </a:r>
            <a:r>
              <a:rPr lang="en-US" sz="1600" b="0" i="0" u="none" strike="noStrike" cap="none"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mayor que 0"</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endPar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x = </a:t>
            </a:r>
            <a:r>
              <a:rPr lang="en-US" sz="16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b="0" i="0" u="none" strike="noStrike" cap="none"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a:t>
            </a:r>
            <a:endPar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endParaRPr lang="en-US" sz="1600" b="0" i="0" u="none" strike="noStrike" cap="none" dirty="0">
              <a:solidFill>
                <a:schemeClr val="accent6">
                  <a:lumMod val="75000"/>
                </a:schemeClr>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b="0" i="0" u="none" strike="noStrike" cap="none"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x</a:t>
            </a:r>
            <a:r>
              <a:rPr lang="en-US" sz="1600" dirty="0">
                <a:latin typeface="Menlo" panose="020B0609030804020204" pitchFamily="49" charset="0"/>
                <a:ea typeface="Menlo" panose="020B0609030804020204" pitchFamily="49" charset="0"/>
                <a:cs typeface="Menlo" panose="020B0609030804020204" pitchFamily="49" charset="0"/>
                <a:sym typeface="Consolas"/>
              </a:rPr>
              <a:t>&gt;</a:t>
            </a: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0:</a:t>
            </a:r>
            <a:endPar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print(x)</a:t>
            </a:r>
            <a:endPar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a:p>
            <a:pPr marL="0" marR="0" lvl="0" indent="0" algn="l" rtl="0">
              <a:lnSpc>
                <a:spcPct val="100000"/>
              </a:lnSpc>
              <a:spcBef>
                <a:spcPts val="0"/>
              </a:spcBef>
              <a:spcAft>
                <a:spcPts val="0"/>
              </a:spcAft>
              <a:buClr>
                <a:srgbClr val="000000"/>
              </a:buClr>
              <a:buSzPts val="1400"/>
              <a:buFont typeface="Consolas"/>
              <a:buNone/>
            </a:pPr>
            <a:r>
              <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rPr>
              <a:t>    x = x-1</a:t>
            </a:r>
            <a:endParaRPr lang="en-US" sz="16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alibri"/>
            </a:endParaRPr>
          </a:p>
        </p:txBody>
      </p:sp>
      <p:pic>
        <p:nvPicPr>
          <p:cNvPr id="8" name="Picture 20" descr="Picture 20">
            <a:extLst>
              <a:ext uri="{FF2B5EF4-FFF2-40B4-BE49-F238E27FC236}">
                <a16:creationId xmlns:a16="http://schemas.microsoft.com/office/drawing/2014/main" id="{25E897AE-5278-B848-9BD5-14E20AB1B73C}"/>
              </a:ext>
            </a:extLst>
          </p:cNvPr>
          <p:cNvPicPr>
            <a:picLocks noChangeAspect="1"/>
          </p:cNvPicPr>
          <p:nvPr/>
        </p:nvPicPr>
        <p:blipFill>
          <a:blip r:embed="rId3"/>
          <a:stretch>
            <a:fillRect/>
          </a:stretch>
        </p:blipFill>
        <p:spPr>
          <a:xfrm>
            <a:off x="661988" y="1578723"/>
            <a:ext cx="576001" cy="576001"/>
          </a:xfrm>
          <a:prstGeom prst="rect">
            <a:avLst/>
          </a:prstGeom>
          <a:ln w="12700">
            <a:miter lim="400000"/>
          </a:ln>
        </p:spPr>
      </p:pic>
      <p:sp>
        <p:nvSpPr>
          <p:cNvPr id="10" name="Marcador de pie de página 9">
            <a:extLst>
              <a:ext uri="{FF2B5EF4-FFF2-40B4-BE49-F238E27FC236}">
                <a16:creationId xmlns:a16="http://schemas.microsoft.com/office/drawing/2014/main" id="{89A70B8B-49A9-24BF-9349-22F12204FDE7}"/>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434977655"/>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4007AE44-7603-9048-ACD3-7EA7F19A5E95}"/>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69</a:t>
            </a:fld>
            <a:endParaRPr lang="es-CL"/>
          </a:p>
        </p:txBody>
      </p:sp>
      <p:sp>
        <p:nvSpPr>
          <p:cNvPr id="4" name="Title 3"/>
          <p:cNvSpPr>
            <a:spLocks noGrp="1"/>
          </p:cNvSpPr>
          <p:nvPr>
            <p:ph type="title"/>
          </p:nvPr>
        </p:nvSpPr>
        <p:spPr>
          <a:xfrm>
            <a:off x="-1" y="0"/>
            <a:ext cx="6612680" cy="688975"/>
          </a:xfrm>
        </p:spPr>
        <p:txBody>
          <a:bodyPr/>
          <a:lstStyle/>
          <a:p>
            <a:r>
              <a:rPr lang="en-US" dirty="0" err="1"/>
              <a:t>Pasos</a:t>
            </a:r>
            <a:endParaRPr lang="en-US" dirty="0"/>
          </a:p>
        </p:txBody>
      </p:sp>
      <p:sp>
        <p:nvSpPr>
          <p:cNvPr id="520" name="Google Shape;520;p42"/>
          <p:cNvSpPr txBox="1">
            <a:spLocks noGrp="1"/>
          </p:cNvSpPr>
          <p:nvPr>
            <p:ph type="body" idx="4294967295"/>
          </p:nvPr>
        </p:nvSpPr>
        <p:spPr>
          <a:xfrm>
            <a:off x="2579688" y="1114425"/>
            <a:ext cx="6564312" cy="5076825"/>
          </a:xfrm>
          <a:prstGeom prst="rect">
            <a:avLst/>
          </a:prstGeom>
        </p:spPr>
        <p:txBody>
          <a:bodyPr spcFirstLastPara="1" wrap="square" lIns="45700" tIns="45700" rIns="45700" bIns="45700" anchor="t" anchorCtr="0">
            <a:noAutofit/>
          </a:bodyPr>
          <a:lstStyle/>
          <a:p>
            <a:pPr marL="0" lvl="0" indent="0" algn="l" rtl="0">
              <a:spcBef>
                <a:spcPts val="400"/>
              </a:spcBef>
              <a:spcAft>
                <a:spcPts val="0"/>
              </a:spcAft>
              <a:buNone/>
            </a:pPr>
            <a:r>
              <a:rPr lang="en-US" dirty="0">
                <a:latin typeface="Calibri"/>
                <a:cs typeface="Calibri"/>
              </a:rPr>
              <a:t> </a:t>
            </a:r>
            <a:endParaRPr dirty="0">
              <a:latin typeface="Calibri"/>
              <a:cs typeface="Calibri"/>
            </a:endParaRPr>
          </a:p>
          <a:p>
            <a:pPr marL="0" lvl="0" indent="0" algn="l" rtl="0">
              <a:spcBef>
                <a:spcPts val="400"/>
              </a:spcBef>
              <a:spcAft>
                <a:spcPts val="0"/>
              </a:spcAft>
              <a:buNone/>
            </a:pPr>
            <a:r>
              <a:rPr lang="en-US" sz="1800" dirty="0" err="1">
                <a:latin typeface="Calibri"/>
                <a:cs typeface="Calibri"/>
              </a:rPr>
              <a:t>Escribir</a:t>
            </a:r>
            <a:r>
              <a:rPr lang="en-US" sz="1800" dirty="0">
                <a:latin typeface="Calibri"/>
                <a:cs typeface="Calibri"/>
              </a:rPr>
              <a:t> en </a:t>
            </a:r>
            <a:r>
              <a:rPr lang="en-US" sz="1800" dirty="0" err="1">
                <a:latin typeface="Calibri"/>
                <a:cs typeface="Calibri"/>
              </a:rPr>
              <a:t>una</a:t>
            </a:r>
            <a:r>
              <a:rPr lang="en-US" sz="1800" dirty="0">
                <a:latin typeface="Calibri"/>
                <a:cs typeface="Calibri"/>
              </a:rPr>
              <a:t> </a:t>
            </a:r>
            <a:r>
              <a:rPr lang="en-US" sz="1800" dirty="0" err="1">
                <a:latin typeface="Calibri"/>
                <a:cs typeface="Calibri"/>
              </a:rPr>
              <a:t>tabla</a:t>
            </a:r>
            <a:r>
              <a:rPr lang="en-US" sz="1800" dirty="0">
                <a:latin typeface="Calibri"/>
                <a:cs typeface="Calibri"/>
              </a:rPr>
              <a:t> TODAS </a:t>
            </a:r>
            <a:r>
              <a:rPr lang="en-US" sz="1800" dirty="0" err="1">
                <a:latin typeface="Calibri"/>
                <a:cs typeface="Calibri"/>
              </a:rPr>
              <a:t>las</a:t>
            </a:r>
            <a:r>
              <a:rPr lang="en-US" sz="1800" dirty="0">
                <a:latin typeface="Calibri"/>
                <a:cs typeface="Calibri"/>
              </a:rPr>
              <a:t> variables </a:t>
            </a:r>
            <a:r>
              <a:rPr lang="en-US" sz="1800" dirty="0" err="1">
                <a:latin typeface="Calibri"/>
                <a:cs typeface="Calibri"/>
              </a:rPr>
              <a:t>que</a:t>
            </a:r>
            <a:r>
              <a:rPr lang="en-US" sz="1800" dirty="0">
                <a:latin typeface="Calibri"/>
                <a:cs typeface="Calibri"/>
              </a:rPr>
              <a:t> </a:t>
            </a:r>
            <a:r>
              <a:rPr lang="en-US" sz="1800" dirty="0" err="1">
                <a:latin typeface="Calibri"/>
                <a:cs typeface="Calibri"/>
              </a:rPr>
              <a:t>aparecen</a:t>
            </a:r>
            <a:r>
              <a:rPr lang="en-US" sz="1800" dirty="0">
                <a:latin typeface="Calibri"/>
                <a:cs typeface="Calibri"/>
              </a:rPr>
              <a:t> en el </a:t>
            </a:r>
            <a:r>
              <a:rPr lang="en-US" sz="1800" dirty="0" err="1">
                <a:latin typeface="Calibri"/>
                <a:cs typeface="Calibri"/>
              </a:rPr>
              <a:t>programa</a:t>
            </a:r>
            <a:endParaRPr lang="en-US" sz="1800" dirty="0">
              <a:latin typeface="Calibri"/>
              <a:cs typeface="Calibri"/>
            </a:endParaRPr>
          </a:p>
          <a:p>
            <a:pPr marL="0" lvl="0" indent="0" algn="l" rtl="0">
              <a:spcBef>
                <a:spcPts val="400"/>
              </a:spcBef>
              <a:spcAft>
                <a:spcPts val="0"/>
              </a:spcAft>
              <a:buNone/>
            </a:pPr>
            <a:r>
              <a:rPr lang="en-US" sz="1800" dirty="0">
                <a:latin typeface="Calibri"/>
                <a:cs typeface="Calibri"/>
              </a:rPr>
              <a:t>El </a:t>
            </a:r>
            <a:r>
              <a:rPr lang="en-US" sz="1800" dirty="0" err="1">
                <a:latin typeface="Calibri"/>
                <a:cs typeface="Calibri"/>
              </a:rPr>
              <a:t>uso</a:t>
            </a:r>
            <a:r>
              <a:rPr lang="en-US" sz="1800" dirty="0">
                <a:latin typeface="Calibri"/>
                <a:cs typeface="Calibri"/>
              </a:rPr>
              <a:t> de la </a:t>
            </a:r>
            <a:r>
              <a:rPr lang="en-US" sz="1800" dirty="0" err="1">
                <a:latin typeface="Calibri"/>
                <a:cs typeface="Calibri"/>
              </a:rPr>
              <a:t>columna</a:t>
            </a:r>
            <a:r>
              <a:rPr lang="en-US" sz="1800" dirty="0">
                <a:latin typeface="Calibri"/>
                <a:cs typeface="Calibri"/>
              </a:rPr>
              <a:t> </a:t>
            </a:r>
            <a:r>
              <a:rPr lang="en-US" sz="1800" dirty="0" err="1">
                <a:latin typeface="Calibri"/>
                <a:cs typeface="Calibri"/>
              </a:rPr>
              <a:t>pantalla</a:t>
            </a:r>
            <a:r>
              <a:rPr lang="en-US" sz="1800" dirty="0">
                <a:latin typeface="Calibri"/>
                <a:cs typeface="Calibri"/>
              </a:rPr>
              <a:t> y </a:t>
            </a:r>
            <a:r>
              <a:rPr lang="en-US" sz="1800" dirty="0" err="1">
                <a:latin typeface="Calibri"/>
                <a:cs typeface="Calibri"/>
              </a:rPr>
              <a:t>comentarios</a:t>
            </a:r>
            <a:r>
              <a:rPr lang="en-US" sz="1800" dirty="0">
                <a:latin typeface="Calibri"/>
                <a:cs typeface="Calibri"/>
              </a:rPr>
              <a:t> </a:t>
            </a:r>
            <a:r>
              <a:rPr lang="en-US" sz="1800" dirty="0" err="1">
                <a:latin typeface="Calibri"/>
                <a:cs typeface="Calibri"/>
              </a:rPr>
              <a:t>es</a:t>
            </a:r>
            <a:r>
              <a:rPr lang="en-US" sz="1800" dirty="0">
                <a:latin typeface="Calibri"/>
                <a:cs typeface="Calibri"/>
              </a:rPr>
              <a:t> </a:t>
            </a:r>
            <a:r>
              <a:rPr lang="en-US" sz="1800" dirty="0" err="1">
                <a:latin typeface="Calibri"/>
                <a:cs typeface="Calibri"/>
              </a:rPr>
              <a:t>opcional</a:t>
            </a:r>
            <a:endParaRPr sz="1800" dirty="0">
              <a:latin typeface="Calibri"/>
              <a:cs typeface="Calibri"/>
            </a:endParaRPr>
          </a:p>
          <a:p>
            <a:pPr marL="0" lvl="0" indent="0" algn="l" rtl="0">
              <a:spcBef>
                <a:spcPts val="400"/>
              </a:spcBef>
              <a:spcAft>
                <a:spcPts val="0"/>
              </a:spcAft>
              <a:buNone/>
            </a:pPr>
            <a:endParaRPr sz="1800" dirty="0">
              <a:latin typeface="Calibri"/>
              <a:cs typeface="Calibri"/>
            </a:endParaRPr>
          </a:p>
          <a:p>
            <a:pPr marL="0" lvl="0" indent="0" algn="l" rtl="0">
              <a:spcBef>
                <a:spcPts val="400"/>
              </a:spcBef>
              <a:spcAft>
                <a:spcPts val="0"/>
              </a:spcAft>
              <a:buNone/>
            </a:pPr>
            <a:r>
              <a:rPr lang="en-US" sz="1800" dirty="0" err="1">
                <a:latin typeface="Calibri"/>
                <a:cs typeface="Calibri"/>
              </a:rPr>
              <a:t>Ir</a:t>
            </a:r>
            <a:r>
              <a:rPr lang="en-US" sz="1800" dirty="0">
                <a:latin typeface="Calibri"/>
                <a:cs typeface="Calibri"/>
              </a:rPr>
              <a:t> </a:t>
            </a:r>
            <a:r>
              <a:rPr lang="en-US" sz="1800" dirty="0" err="1">
                <a:latin typeface="Calibri"/>
                <a:cs typeface="Calibri"/>
              </a:rPr>
              <a:t>línea</a:t>
            </a:r>
            <a:r>
              <a:rPr lang="en-US" sz="1800" dirty="0">
                <a:latin typeface="Calibri"/>
                <a:cs typeface="Calibri"/>
              </a:rPr>
              <a:t> por </a:t>
            </a:r>
            <a:r>
              <a:rPr lang="en-US" sz="1800" dirty="0" err="1">
                <a:latin typeface="Calibri"/>
                <a:cs typeface="Calibri"/>
              </a:rPr>
              <a:t>línea</a:t>
            </a:r>
            <a:r>
              <a:rPr lang="en-US" sz="1800" dirty="0">
                <a:latin typeface="Calibri"/>
                <a:cs typeface="Calibri"/>
              </a:rPr>
              <a:t> en </a:t>
            </a:r>
            <a:r>
              <a:rPr lang="en-US" sz="1800" dirty="0" err="1">
                <a:latin typeface="Calibri"/>
                <a:cs typeface="Calibri"/>
              </a:rPr>
              <a:t>su</a:t>
            </a:r>
            <a:r>
              <a:rPr lang="en-US" sz="1800" dirty="0">
                <a:latin typeface="Calibri"/>
                <a:cs typeface="Calibri"/>
              </a:rPr>
              <a:t> </a:t>
            </a:r>
            <a:r>
              <a:rPr lang="en-US" sz="1800" dirty="0" err="1">
                <a:latin typeface="Calibri"/>
                <a:cs typeface="Calibri"/>
              </a:rPr>
              <a:t>programa</a:t>
            </a:r>
            <a:r>
              <a:rPr lang="en-US" sz="1800" dirty="0">
                <a:latin typeface="Calibri"/>
                <a:cs typeface="Calibri"/>
              </a:rPr>
              <a:t> y </a:t>
            </a:r>
            <a:r>
              <a:rPr lang="en-US" sz="1800" dirty="0" err="1">
                <a:latin typeface="Calibri"/>
                <a:cs typeface="Calibri"/>
              </a:rPr>
              <a:t>escribir</a:t>
            </a:r>
            <a:r>
              <a:rPr lang="en-US" sz="1800" dirty="0">
                <a:latin typeface="Calibri"/>
                <a:cs typeface="Calibri"/>
              </a:rPr>
              <a:t> en </a:t>
            </a:r>
            <a:r>
              <a:rPr lang="en-US" sz="1800" dirty="0" err="1">
                <a:latin typeface="Calibri"/>
                <a:cs typeface="Calibri"/>
              </a:rPr>
              <a:t>su</a:t>
            </a:r>
            <a:r>
              <a:rPr lang="en-US" sz="1800" dirty="0">
                <a:latin typeface="Calibri"/>
                <a:cs typeface="Calibri"/>
              </a:rPr>
              <a:t> </a:t>
            </a:r>
            <a:r>
              <a:rPr lang="en-US" sz="1800" dirty="0" err="1">
                <a:latin typeface="Calibri"/>
                <a:cs typeface="Calibri"/>
              </a:rPr>
              <a:t>tabla</a:t>
            </a:r>
            <a:r>
              <a:rPr lang="en-US" sz="1800" dirty="0">
                <a:latin typeface="Calibri"/>
                <a:cs typeface="Calibri"/>
              </a:rPr>
              <a:t> </a:t>
            </a:r>
            <a:r>
              <a:rPr lang="en-US" sz="1800" dirty="0" err="1">
                <a:latin typeface="Calibri"/>
                <a:cs typeface="Calibri"/>
              </a:rPr>
              <a:t>cada</a:t>
            </a:r>
            <a:r>
              <a:rPr lang="en-US" sz="1800" dirty="0">
                <a:latin typeface="Calibri"/>
                <a:cs typeface="Calibri"/>
              </a:rPr>
              <a:t> </a:t>
            </a:r>
            <a:r>
              <a:rPr lang="en-US" sz="1800" dirty="0" err="1">
                <a:latin typeface="Calibri"/>
                <a:cs typeface="Calibri"/>
              </a:rPr>
              <a:t>vez</a:t>
            </a:r>
            <a:r>
              <a:rPr lang="en-US" sz="1800" dirty="0">
                <a:latin typeface="Calibri"/>
                <a:cs typeface="Calibri"/>
              </a:rPr>
              <a:t> que </a:t>
            </a:r>
            <a:r>
              <a:rPr lang="en-US" sz="1800" dirty="0" err="1">
                <a:latin typeface="Calibri"/>
                <a:cs typeface="Calibri"/>
              </a:rPr>
              <a:t>exista</a:t>
            </a:r>
            <a:r>
              <a:rPr lang="en-US" sz="1800" dirty="0">
                <a:latin typeface="Calibri"/>
                <a:cs typeface="Calibri"/>
              </a:rPr>
              <a:t> una ASIGNACIÓN que cambia de valor una variable de </a:t>
            </a:r>
            <a:r>
              <a:rPr lang="en-US" sz="1800" dirty="0" err="1">
                <a:latin typeface="Calibri"/>
                <a:cs typeface="Calibri"/>
              </a:rPr>
              <a:t>su</a:t>
            </a:r>
            <a:r>
              <a:rPr lang="en-US" sz="1800" dirty="0">
                <a:latin typeface="Calibri"/>
                <a:cs typeface="Calibri"/>
              </a:rPr>
              <a:t> </a:t>
            </a:r>
            <a:r>
              <a:rPr lang="en-US" sz="1800" dirty="0" err="1">
                <a:latin typeface="Calibri"/>
                <a:cs typeface="Calibri"/>
              </a:rPr>
              <a:t>programa</a:t>
            </a:r>
            <a:r>
              <a:rPr lang="en-US" sz="1800" dirty="0">
                <a:latin typeface="Calibri"/>
                <a:cs typeface="Calibri"/>
              </a:rPr>
              <a:t>. </a:t>
            </a:r>
            <a:r>
              <a:rPr lang="en-US" sz="1800" dirty="0" err="1">
                <a:latin typeface="Calibri"/>
                <a:cs typeface="Calibri"/>
              </a:rPr>
              <a:t>Nuevamente</a:t>
            </a:r>
            <a:r>
              <a:rPr lang="en-US" sz="1800" dirty="0">
                <a:latin typeface="Calibri"/>
                <a:cs typeface="Calibri"/>
              </a:rPr>
              <a:t>, </a:t>
            </a:r>
            <a:r>
              <a:rPr lang="en-US" sz="1800" dirty="0" err="1">
                <a:latin typeface="Calibri"/>
                <a:cs typeface="Calibri"/>
              </a:rPr>
              <a:t>si</a:t>
            </a:r>
            <a:r>
              <a:rPr lang="en-US" sz="1800" dirty="0">
                <a:latin typeface="Calibri"/>
                <a:cs typeface="Calibri"/>
              </a:rPr>
              <a:t> </a:t>
            </a:r>
            <a:r>
              <a:rPr lang="en-US" sz="1800" dirty="0" err="1">
                <a:latin typeface="Calibri"/>
                <a:cs typeface="Calibri"/>
              </a:rPr>
              <a:t>usa</a:t>
            </a:r>
            <a:r>
              <a:rPr lang="en-US" sz="1800" dirty="0">
                <a:latin typeface="Calibri"/>
                <a:cs typeface="Calibri"/>
              </a:rPr>
              <a:t> la </a:t>
            </a:r>
            <a:r>
              <a:rPr lang="en-US" sz="1800" dirty="0" err="1">
                <a:latin typeface="Calibri"/>
                <a:cs typeface="Calibri"/>
              </a:rPr>
              <a:t>columna</a:t>
            </a:r>
            <a:r>
              <a:rPr lang="en-US" sz="1800" dirty="0">
                <a:latin typeface="Calibri"/>
                <a:cs typeface="Calibri"/>
              </a:rPr>
              <a:t> </a:t>
            </a:r>
            <a:r>
              <a:rPr lang="en-US" sz="1800" dirty="0" err="1">
                <a:latin typeface="Calibri"/>
                <a:cs typeface="Calibri"/>
              </a:rPr>
              <a:t>pantalla</a:t>
            </a:r>
            <a:r>
              <a:rPr lang="en-US" sz="1800" dirty="0">
                <a:latin typeface="Calibri"/>
                <a:cs typeface="Calibri"/>
              </a:rPr>
              <a:t>, </a:t>
            </a:r>
            <a:r>
              <a:rPr lang="en-US" sz="1800" dirty="0" err="1">
                <a:latin typeface="Calibri"/>
                <a:cs typeface="Calibri"/>
              </a:rPr>
              <a:t>también</a:t>
            </a:r>
            <a:r>
              <a:rPr lang="en-US" sz="1800" dirty="0">
                <a:latin typeface="Calibri"/>
                <a:cs typeface="Calibri"/>
              </a:rPr>
              <a:t> </a:t>
            </a:r>
            <a:r>
              <a:rPr lang="en-US" sz="1800" dirty="0" err="1">
                <a:latin typeface="Calibri"/>
                <a:cs typeface="Calibri"/>
              </a:rPr>
              <a:t>coloque</a:t>
            </a:r>
            <a:r>
              <a:rPr lang="en-US" sz="1800" dirty="0">
                <a:latin typeface="Calibri"/>
                <a:cs typeface="Calibri"/>
              </a:rPr>
              <a:t> lo que se </a:t>
            </a:r>
            <a:r>
              <a:rPr lang="en-US" sz="1800" dirty="0" err="1">
                <a:latin typeface="Calibri"/>
                <a:cs typeface="Calibri"/>
              </a:rPr>
              <a:t>muestra</a:t>
            </a:r>
            <a:endParaRPr sz="1800" dirty="0">
              <a:latin typeface="Calibri"/>
              <a:cs typeface="Calibri"/>
            </a:endParaRPr>
          </a:p>
          <a:p>
            <a:pPr marL="0" lvl="0" indent="0" algn="l" rtl="0">
              <a:spcBef>
                <a:spcPts val="400"/>
              </a:spcBef>
              <a:spcAft>
                <a:spcPts val="0"/>
              </a:spcAft>
              <a:buNone/>
            </a:pPr>
            <a:endParaRPr sz="1800" dirty="0">
              <a:latin typeface="Calibri"/>
              <a:cs typeface="Calibri"/>
            </a:endParaRPr>
          </a:p>
          <a:p>
            <a:pPr marL="0" lvl="0" indent="0" algn="l" rtl="0">
              <a:spcBef>
                <a:spcPts val="400"/>
              </a:spcBef>
              <a:spcAft>
                <a:spcPts val="0"/>
              </a:spcAft>
              <a:buNone/>
            </a:pPr>
            <a:r>
              <a:rPr lang="en-US" sz="1800" i="1" dirty="0" err="1">
                <a:solidFill>
                  <a:srgbClr val="0070C0"/>
                </a:solidFill>
                <a:latin typeface="Calibri"/>
                <a:cs typeface="Calibri"/>
              </a:rPr>
              <a:t>Notas</a:t>
            </a:r>
            <a:r>
              <a:rPr lang="en-US" sz="1800" dirty="0">
                <a:latin typeface="Calibri"/>
                <a:cs typeface="Calibri"/>
              </a:rPr>
              <a:t>:</a:t>
            </a:r>
            <a:endParaRPr sz="1800" dirty="0">
              <a:latin typeface="Calibri"/>
              <a:cs typeface="Calibri"/>
            </a:endParaRPr>
          </a:p>
          <a:p>
            <a:pPr marL="0" lvl="0" indent="0" algn="l" rtl="0">
              <a:spcBef>
                <a:spcPts val="400"/>
              </a:spcBef>
              <a:spcAft>
                <a:spcPts val="0"/>
              </a:spcAft>
              <a:buNone/>
            </a:pPr>
            <a:r>
              <a:rPr lang="en-US" sz="1800" dirty="0" err="1">
                <a:latin typeface="Calibri"/>
                <a:cs typeface="Calibri"/>
              </a:rPr>
              <a:t>Número</a:t>
            </a:r>
            <a:r>
              <a:rPr lang="en-US" sz="1800" dirty="0">
                <a:latin typeface="Calibri"/>
                <a:cs typeface="Calibri"/>
              </a:rPr>
              <a:t>  de </a:t>
            </a:r>
            <a:r>
              <a:rPr lang="en-US" sz="1800" dirty="0" err="1">
                <a:latin typeface="Calibri"/>
                <a:cs typeface="Calibri"/>
              </a:rPr>
              <a:t>valores</a:t>
            </a:r>
            <a:r>
              <a:rPr lang="en-US" sz="1800" dirty="0">
                <a:latin typeface="Calibri"/>
                <a:cs typeface="Calibri"/>
              </a:rPr>
              <a:t> </a:t>
            </a:r>
            <a:r>
              <a:rPr lang="en-US" sz="1800" dirty="0" err="1">
                <a:latin typeface="Calibri"/>
                <a:cs typeface="Calibri"/>
              </a:rPr>
              <a:t>nuevos</a:t>
            </a:r>
            <a:r>
              <a:rPr lang="en-US" sz="1800" dirty="0">
                <a:latin typeface="Calibri"/>
                <a:cs typeface="Calibri"/>
              </a:rPr>
              <a:t> en las </a:t>
            </a:r>
            <a:r>
              <a:rPr lang="en-US" sz="1800" dirty="0" err="1">
                <a:latin typeface="Calibri"/>
                <a:cs typeface="Calibri"/>
              </a:rPr>
              <a:t>mismas</a:t>
            </a:r>
            <a:r>
              <a:rPr lang="en-US" sz="1800" dirty="0">
                <a:latin typeface="Calibri"/>
                <a:cs typeface="Calibri"/>
              </a:rPr>
              <a:t> </a:t>
            </a:r>
            <a:r>
              <a:rPr lang="en-US" sz="1800" dirty="0" err="1">
                <a:latin typeface="Calibri"/>
                <a:cs typeface="Calibri"/>
              </a:rPr>
              <a:t>filas</a:t>
            </a:r>
            <a:r>
              <a:rPr lang="en-US" sz="1800" dirty="0">
                <a:latin typeface="Calibri"/>
                <a:cs typeface="Calibri"/>
              </a:rPr>
              <a:t> para </a:t>
            </a:r>
            <a:r>
              <a:rPr lang="en-US" sz="1800" dirty="0" err="1">
                <a:latin typeface="Calibri"/>
                <a:cs typeface="Calibri"/>
              </a:rPr>
              <a:t>distintas</a:t>
            </a:r>
            <a:r>
              <a:rPr lang="en-US" sz="1800" dirty="0">
                <a:latin typeface="Calibri"/>
                <a:cs typeface="Calibri"/>
              </a:rPr>
              <a:t> variables. La idea de </a:t>
            </a:r>
            <a:r>
              <a:rPr lang="en-US" sz="1800" dirty="0" err="1">
                <a:latin typeface="Calibri"/>
                <a:cs typeface="Calibri"/>
              </a:rPr>
              <a:t>una</a:t>
            </a:r>
            <a:r>
              <a:rPr lang="en-US" sz="1800" dirty="0">
                <a:latin typeface="Calibri"/>
                <a:cs typeface="Calibri"/>
              </a:rPr>
              <a:t> </a:t>
            </a:r>
            <a:r>
              <a:rPr lang="en-US" sz="1800" dirty="0" err="1">
                <a:latin typeface="Calibri"/>
                <a:cs typeface="Calibri"/>
              </a:rPr>
              <a:t>tabla</a:t>
            </a:r>
            <a:r>
              <a:rPr lang="en-US" sz="1800" dirty="0">
                <a:latin typeface="Calibri"/>
                <a:cs typeface="Calibri"/>
              </a:rPr>
              <a:t> de </a:t>
            </a:r>
            <a:r>
              <a:rPr lang="en-US" sz="1800" dirty="0" err="1">
                <a:latin typeface="Calibri"/>
                <a:cs typeface="Calibri"/>
              </a:rPr>
              <a:t>ruteo</a:t>
            </a:r>
            <a:r>
              <a:rPr lang="en-US" sz="1800" dirty="0">
                <a:latin typeface="Calibri"/>
                <a:cs typeface="Calibri"/>
              </a:rPr>
              <a:t> </a:t>
            </a:r>
            <a:r>
              <a:rPr lang="en-US" sz="1800" dirty="0" err="1">
                <a:latin typeface="Calibri"/>
                <a:cs typeface="Calibri"/>
              </a:rPr>
              <a:t>es</a:t>
            </a:r>
            <a:r>
              <a:rPr lang="en-US" sz="1800" dirty="0">
                <a:latin typeface="Calibri"/>
                <a:cs typeface="Calibri"/>
              </a:rPr>
              <a:t> </a:t>
            </a:r>
            <a:r>
              <a:rPr lang="en-US" sz="1800" dirty="0" err="1">
                <a:latin typeface="Calibri"/>
                <a:cs typeface="Calibri"/>
              </a:rPr>
              <a:t>ver</a:t>
            </a:r>
            <a:r>
              <a:rPr lang="en-US" sz="1800" dirty="0">
                <a:latin typeface="Calibri"/>
                <a:cs typeface="Calibri"/>
              </a:rPr>
              <a:t> </a:t>
            </a:r>
            <a:r>
              <a:rPr lang="en-US" sz="1800" dirty="0" err="1">
                <a:latin typeface="Calibri"/>
                <a:cs typeface="Calibri"/>
              </a:rPr>
              <a:t>si</a:t>
            </a:r>
            <a:r>
              <a:rPr lang="en-US" sz="1800" dirty="0">
                <a:latin typeface="Calibri"/>
                <a:cs typeface="Calibri"/>
              </a:rPr>
              <a:t> </a:t>
            </a:r>
            <a:r>
              <a:rPr lang="en-US" sz="1800" dirty="0" err="1">
                <a:latin typeface="Calibri"/>
                <a:cs typeface="Calibri"/>
              </a:rPr>
              <a:t>una</a:t>
            </a:r>
            <a:r>
              <a:rPr lang="en-US" sz="1800" dirty="0">
                <a:latin typeface="Calibri"/>
                <a:cs typeface="Calibri"/>
              </a:rPr>
              <a:t> variable </a:t>
            </a:r>
            <a:r>
              <a:rPr lang="en-US" sz="1800" dirty="0" err="1">
                <a:latin typeface="Calibri"/>
                <a:cs typeface="Calibri"/>
              </a:rPr>
              <a:t>tiene</a:t>
            </a:r>
            <a:r>
              <a:rPr lang="en-US" sz="1800" dirty="0">
                <a:latin typeface="Calibri"/>
                <a:cs typeface="Calibri"/>
              </a:rPr>
              <a:t> valor o no, y </a:t>
            </a:r>
            <a:r>
              <a:rPr lang="en-US" sz="1800" dirty="0" err="1">
                <a:latin typeface="Calibri"/>
                <a:cs typeface="Calibri"/>
              </a:rPr>
              <a:t>qué</a:t>
            </a:r>
            <a:r>
              <a:rPr lang="en-US" sz="1800" dirty="0">
                <a:latin typeface="Calibri"/>
                <a:cs typeface="Calibri"/>
              </a:rPr>
              <a:t> valor </a:t>
            </a:r>
            <a:r>
              <a:rPr lang="en-US" sz="1800" dirty="0" err="1">
                <a:latin typeface="Calibri"/>
                <a:cs typeface="Calibri"/>
              </a:rPr>
              <a:t>tiene</a:t>
            </a:r>
            <a:r>
              <a:rPr lang="en-US" sz="1800" dirty="0">
                <a:latin typeface="Calibri"/>
                <a:cs typeface="Calibri"/>
              </a:rPr>
              <a:t> </a:t>
            </a:r>
            <a:r>
              <a:rPr lang="en-US" sz="1800" dirty="0" err="1">
                <a:latin typeface="Calibri"/>
                <a:cs typeface="Calibri"/>
              </a:rPr>
              <a:t>si</a:t>
            </a:r>
            <a:r>
              <a:rPr lang="en-US" sz="1800" dirty="0">
                <a:latin typeface="Calibri"/>
                <a:cs typeface="Calibri"/>
              </a:rPr>
              <a:t> </a:t>
            </a:r>
            <a:r>
              <a:rPr lang="en-US" sz="1800" dirty="0" err="1">
                <a:latin typeface="Calibri"/>
                <a:cs typeface="Calibri"/>
              </a:rPr>
              <a:t>es</a:t>
            </a:r>
            <a:r>
              <a:rPr lang="en-US" sz="1800" dirty="0">
                <a:latin typeface="Calibri"/>
                <a:cs typeface="Calibri"/>
              </a:rPr>
              <a:t> </a:t>
            </a:r>
            <a:r>
              <a:rPr lang="en-US" sz="1800" dirty="0" err="1">
                <a:latin typeface="Calibri"/>
                <a:cs typeface="Calibri"/>
              </a:rPr>
              <a:t>que</a:t>
            </a:r>
            <a:r>
              <a:rPr lang="en-US" sz="1800" dirty="0">
                <a:latin typeface="Calibri"/>
                <a:cs typeface="Calibri"/>
              </a:rPr>
              <a:t> lo </a:t>
            </a:r>
            <a:r>
              <a:rPr lang="en-US" sz="1800" dirty="0" err="1">
                <a:latin typeface="Calibri"/>
                <a:cs typeface="Calibri"/>
              </a:rPr>
              <a:t>tiene</a:t>
            </a:r>
            <a:r>
              <a:rPr lang="en-US" sz="1800" dirty="0">
                <a:latin typeface="Calibri"/>
                <a:cs typeface="Calibri"/>
              </a:rPr>
              <a:t>.</a:t>
            </a:r>
            <a:endParaRPr sz="1800" dirty="0">
              <a:latin typeface="Calibri"/>
              <a:cs typeface="Calibri"/>
            </a:endParaRPr>
          </a:p>
        </p:txBody>
      </p:sp>
      <p:sp>
        <p:nvSpPr>
          <p:cNvPr id="2" name="Oval 1"/>
          <p:cNvSpPr/>
          <p:nvPr/>
        </p:nvSpPr>
        <p:spPr>
          <a:xfrm>
            <a:off x="913314" y="1460166"/>
            <a:ext cx="597056" cy="597056"/>
          </a:xfrm>
          <a:prstGeom prst="ellipse">
            <a:avLst/>
          </a:prstGeom>
          <a:solidFill>
            <a:srgbClr val="FF0000"/>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3" name="TextBox 2"/>
          <p:cNvSpPr txBox="1"/>
          <p:nvPr/>
        </p:nvSpPr>
        <p:spPr>
          <a:xfrm>
            <a:off x="902459" y="1514444"/>
            <a:ext cx="605292"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rgbClr val="FFFFFF"/>
                </a:solidFill>
                <a:effectLst/>
                <a:uFillTx/>
                <a:latin typeface="Arial Rounded MT Bold"/>
                <a:ea typeface="Calibri"/>
                <a:cs typeface="Arial Rounded MT Bold"/>
                <a:sym typeface="Calibri"/>
              </a:rPr>
              <a:t>1ro</a:t>
            </a:r>
          </a:p>
        </p:txBody>
      </p:sp>
      <p:sp>
        <p:nvSpPr>
          <p:cNvPr id="6" name="Oval 5"/>
          <p:cNvSpPr/>
          <p:nvPr/>
        </p:nvSpPr>
        <p:spPr>
          <a:xfrm>
            <a:off x="913314" y="2516466"/>
            <a:ext cx="597056" cy="597056"/>
          </a:xfrm>
          <a:prstGeom prst="ellipse">
            <a:avLst/>
          </a:prstGeom>
          <a:solidFill>
            <a:srgbClr val="FF0000"/>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7" name="TextBox 6"/>
          <p:cNvSpPr txBox="1"/>
          <p:nvPr/>
        </p:nvSpPr>
        <p:spPr>
          <a:xfrm>
            <a:off x="902459" y="2570744"/>
            <a:ext cx="656588"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b="1" dirty="0">
                <a:solidFill>
                  <a:srgbClr val="FFFFFF"/>
                </a:solidFill>
                <a:latin typeface="Arial Rounded MT Bold"/>
                <a:cs typeface="Arial Rounded MT Bold"/>
              </a:rPr>
              <a:t>2do</a:t>
            </a:r>
            <a:endParaRPr kumimoji="0" lang="en-US" sz="2400" b="1" i="0" u="none" strike="noStrike" cap="none" spc="0" normalizeH="0" baseline="0" dirty="0">
              <a:ln>
                <a:noFill/>
              </a:ln>
              <a:solidFill>
                <a:srgbClr val="FFFFFF"/>
              </a:solidFill>
              <a:effectLst/>
              <a:uFillTx/>
              <a:latin typeface="Arial Rounded MT Bold"/>
              <a:ea typeface="Calibri"/>
              <a:cs typeface="Arial Rounded MT Bold"/>
              <a:sym typeface="Calibri"/>
            </a:endParaRPr>
          </a:p>
        </p:txBody>
      </p:sp>
      <p:sp>
        <p:nvSpPr>
          <p:cNvPr id="12" name="Marcador de pie de página 11">
            <a:extLst>
              <a:ext uri="{FF2B5EF4-FFF2-40B4-BE49-F238E27FC236}">
                <a16:creationId xmlns:a16="http://schemas.microsoft.com/office/drawing/2014/main" id="{843564FA-F261-396B-A008-D114477D183E}"/>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4270027299"/>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6" name="Google Shape;526;p43"/>
          <p:cNvSpPr txBox="1"/>
          <p:nvPr/>
        </p:nvSpPr>
        <p:spPr>
          <a:xfrm>
            <a:off x="609600" y="1741481"/>
            <a:ext cx="7816500" cy="2079300"/>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onsolas"/>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N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9D00D2"/>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&lt; N+1: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x = 2**</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(x)</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i+1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p:txBody>
      </p:sp>
      <p:sp>
        <p:nvSpPr>
          <p:cNvPr id="530" name="Google Shape;530;p43"/>
          <p:cNvSpPr txBox="1"/>
          <p:nvPr/>
        </p:nvSpPr>
        <p:spPr>
          <a:xfrm>
            <a:off x="609600" y="4021698"/>
            <a:ext cx="7816500" cy="263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dirty="0">
                <a:solidFill>
                  <a:schemeClr val="dk1"/>
                </a:solidFill>
                <a:latin typeface="Calibri"/>
                <a:ea typeface="Calibri"/>
                <a:cs typeface="Calibri"/>
                <a:sym typeface="Calibri"/>
              </a:rPr>
              <a:t>Para el </a:t>
            </a:r>
            <a:r>
              <a:rPr lang="en-US" sz="1800" dirty="0" err="1">
                <a:solidFill>
                  <a:schemeClr val="dk1"/>
                </a:solidFill>
                <a:latin typeface="Calibri"/>
                <a:ea typeface="Calibri"/>
                <a:cs typeface="Calibri"/>
                <a:sym typeface="Calibri"/>
              </a:rPr>
              <a:t>programa</a:t>
            </a:r>
            <a:r>
              <a:rPr lang="en-US" sz="1800" dirty="0">
                <a:solidFill>
                  <a:schemeClr val="dk1"/>
                </a:solidFill>
                <a:latin typeface="Calibri"/>
                <a:ea typeface="Calibri"/>
                <a:cs typeface="Calibri"/>
                <a:sym typeface="Calibri"/>
              </a:rPr>
              <a:t> anterior:</a:t>
            </a:r>
          </a:p>
          <a:p>
            <a:pPr marL="0" lvl="0" indent="0" algn="l" rtl="0">
              <a:lnSpc>
                <a:spcPct val="115000"/>
              </a:lnSpc>
              <a:spcBef>
                <a:spcPts val="0"/>
              </a:spcBef>
              <a:spcAft>
                <a:spcPts val="0"/>
              </a:spcAft>
              <a:buNone/>
            </a:pPr>
            <a:endParaRPr sz="1800" dirty="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AutoNum type="arabicPeriod"/>
            </a:pPr>
            <a:r>
              <a:rPr lang="en-US" sz="1800" dirty="0" err="1">
                <a:solidFill>
                  <a:schemeClr val="dk1"/>
                </a:solidFill>
                <a:latin typeface="Calibri"/>
                <a:ea typeface="Calibri"/>
                <a:cs typeface="Calibri"/>
                <a:sym typeface="Calibri"/>
              </a:rPr>
              <a:t>Construye</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su</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tabla</a:t>
            </a:r>
            <a:r>
              <a:rPr lang="en-US" sz="1800" dirty="0">
                <a:solidFill>
                  <a:schemeClr val="dk1"/>
                </a:solidFill>
                <a:latin typeface="Calibri"/>
                <a:ea typeface="Calibri"/>
                <a:cs typeface="Calibri"/>
                <a:sym typeface="Calibri"/>
              </a:rPr>
              <a:t> de </a:t>
            </a:r>
            <a:r>
              <a:rPr lang="en-US" sz="1800" dirty="0" err="1">
                <a:solidFill>
                  <a:schemeClr val="dk1"/>
                </a:solidFill>
                <a:latin typeface="Calibri"/>
                <a:ea typeface="Calibri"/>
                <a:cs typeface="Calibri"/>
                <a:sym typeface="Calibri"/>
              </a:rPr>
              <a:t>ruteo</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para</a:t>
            </a:r>
            <a:r>
              <a:rPr lang="en-US" sz="1800" dirty="0">
                <a:solidFill>
                  <a:schemeClr val="dk1"/>
                </a:solidFill>
                <a:latin typeface="Calibri"/>
                <a:ea typeface="Calibri"/>
                <a:cs typeface="Calibri"/>
                <a:sym typeface="Calibri"/>
              </a:rPr>
              <a:t> un </a:t>
            </a:r>
            <a:r>
              <a:rPr lang="en-US" sz="1800" dirty="0" err="1">
                <a:solidFill>
                  <a:schemeClr val="dk1"/>
                </a:solidFill>
                <a:latin typeface="Calibri"/>
                <a:ea typeface="Calibri"/>
                <a:cs typeface="Calibri"/>
                <a:sym typeface="Calibri"/>
              </a:rPr>
              <a:t>dato</a:t>
            </a:r>
            <a:r>
              <a:rPr lang="en-US" sz="1800" dirty="0">
                <a:solidFill>
                  <a:schemeClr val="dk1"/>
                </a:solidFill>
                <a:latin typeface="Calibri"/>
                <a:ea typeface="Calibri"/>
                <a:cs typeface="Calibri"/>
                <a:sym typeface="Calibri"/>
              </a:rPr>
              <a:t> de </a:t>
            </a:r>
            <a:r>
              <a:rPr lang="en-US" sz="1800" dirty="0" err="1">
                <a:solidFill>
                  <a:schemeClr val="dk1"/>
                </a:solidFill>
                <a:latin typeface="Calibri"/>
                <a:ea typeface="Calibri"/>
                <a:cs typeface="Calibri"/>
                <a:sym typeface="Calibri"/>
              </a:rPr>
              <a:t>entrada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igual</a:t>
            </a:r>
            <a:r>
              <a:rPr lang="en-US" sz="1800" dirty="0">
                <a:solidFill>
                  <a:schemeClr val="dk1"/>
                </a:solidFill>
                <a:latin typeface="Calibri"/>
                <a:ea typeface="Calibri"/>
                <a:cs typeface="Calibri"/>
                <a:sym typeface="Calibri"/>
              </a:rPr>
              <a:t> a 4</a:t>
            </a:r>
            <a:endParaRPr sz="1800" dirty="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AutoNum type="arabicPeriod"/>
            </a:pPr>
            <a:r>
              <a:rPr lang="en-US" sz="1800" dirty="0" err="1">
                <a:solidFill>
                  <a:schemeClr val="dk1"/>
                </a:solidFill>
                <a:latin typeface="Calibri"/>
                <a:ea typeface="Calibri"/>
                <a:cs typeface="Calibri"/>
                <a:sym typeface="Calibri"/>
              </a:rPr>
              <a:t>Explica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qué</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hace</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este</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programa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en</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español</a:t>
            </a:r>
            <a:r>
              <a:rPr lang="en-US" sz="1800" dirty="0">
                <a:solidFill>
                  <a:schemeClr val="dk1"/>
                </a:solidFill>
                <a:latin typeface="Calibri"/>
                <a:ea typeface="Calibri"/>
                <a:cs typeface="Calibri"/>
                <a:sym typeface="Calibri"/>
              </a:rPr>
              <a:t>, de modo que </a:t>
            </a:r>
            <a:r>
              <a:rPr lang="en-US" sz="1800" dirty="0" err="1">
                <a:solidFill>
                  <a:schemeClr val="dk1"/>
                </a:solidFill>
                <a:latin typeface="Calibri"/>
                <a:ea typeface="Calibri"/>
                <a:cs typeface="Calibri"/>
                <a:sym typeface="Calibri"/>
              </a:rPr>
              <a:t>alguien</a:t>
            </a:r>
            <a:r>
              <a:rPr lang="en-US" sz="1800" dirty="0">
                <a:solidFill>
                  <a:schemeClr val="dk1"/>
                </a:solidFill>
                <a:latin typeface="Calibri"/>
                <a:ea typeface="Calibri"/>
                <a:cs typeface="Calibri"/>
                <a:sym typeface="Calibri"/>
              </a:rPr>
              <a:t> que no </a:t>
            </a:r>
            <a:r>
              <a:rPr lang="en-US" sz="1800" dirty="0" err="1">
                <a:solidFill>
                  <a:schemeClr val="dk1"/>
                </a:solidFill>
                <a:latin typeface="Calibri"/>
                <a:ea typeface="Calibri"/>
                <a:cs typeface="Calibri"/>
                <a:sym typeface="Calibri"/>
              </a:rPr>
              <a:t>sepa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programación</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entienda</a:t>
            </a:r>
            <a:r>
              <a:rPr lang="en-US" sz="1800" dirty="0">
                <a:solidFill>
                  <a:schemeClr val="dk1"/>
                </a:solidFill>
                <a:latin typeface="Calibri"/>
                <a:ea typeface="Calibri"/>
                <a:cs typeface="Calibri"/>
                <a:sym typeface="Calibri"/>
              </a:rPr>
              <a:t>. Al final de la </a:t>
            </a:r>
            <a:r>
              <a:rPr lang="en-US" sz="1800" dirty="0" err="1">
                <a:solidFill>
                  <a:schemeClr val="dk1"/>
                </a:solidFill>
                <a:latin typeface="Calibri"/>
                <a:ea typeface="Calibri"/>
                <a:cs typeface="Calibri"/>
                <a:sym typeface="Calibri"/>
              </a:rPr>
              <a:t>explicación</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agrega</a:t>
            </a:r>
            <a:r>
              <a:rPr lang="en-US" sz="1800" dirty="0">
                <a:solidFill>
                  <a:schemeClr val="dk1"/>
                </a:solidFill>
                <a:latin typeface="Calibri"/>
                <a:ea typeface="Calibri"/>
                <a:cs typeface="Calibri"/>
                <a:sym typeface="Calibri"/>
              </a:rPr>
              <a:t> un </a:t>
            </a:r>
            <a:r>
              <a:rPr lang="en-US" sz="1800" dirty="0" err="1">
                <a:solidFill>
                  <a:schemeClr val="dk1"/>
                </a:solidFill>
                <a:latin typeface="Calibri"/>
                <a:ea typeface="Calibri"/>
                <a:cs typeface="Calibri"/>
                <a:sym typeface="Calibri"/>
              </a:rPr>
              <a:t>ejemplo</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específico</a:t>
            </a:r>
            <a:r>
              <a:rPr lang="en-US" sz="1800" dirty="0">
                <a:solidFill>
                  <a:schemeClr val="dk1"/>
                </a:solidFill>
                <a:latin typeface="Calibri"/>
                <a:ea typeface="Calibri"/>
                <a:cs typeface="Calibri"/>
                <a:sym typeface="Calibri"/>
              </a:rPr>
              <a:t>. NO </a:t>
            </a:r>
            <a:r>
              <a:rPr lang="en-US" sz="1800" dirty="0" err="1">
                <a:solidFill>
                  <a:schemeClr val="dk1"/>
                </a:solidFill>
                <a:latin typeface="Calibri"/>
                <a:ea typeface="Calibri"/>
                <a:cs typeface="Calibri"/>
                <a:sym typeface="Calibri"/>
              </a:rPr>
              <a:t>deben</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explicar</a:t>
            </a:r>
            <a:r>
              <a:rPr lang="en-US" sz="1800" dirty="0">
                <a:solidFill>
                  <a:schemeClr val="dk1"/>
                </a:solidFill>
                <a:latin typeface="Calibri"/>
                <a:ea typeface="Calibri"/>
                <a:cs typeface="Calibri"/>
                <a:sym typeface="Calibri"/>
              </a:rPr>
              <a:t> el </a:t>
            </a:r>
            <a:r>
              <a:rPr lang="en-US" sz="1800" dirty="0" err="1">
                <a:solidFill>
                  <a:schemeClr val="dk1"/>
                </a:solidFill>
                <a:latin typeface="Calibri"/>
                <a:ea typeface="Calibri"/>
                <a:cs typeface="Calibri"/>
                <a:sym typeface="Calibri"/>
              </a:rPr>
              <a:t>programa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línea</a:t>
            </a:r>
            <a:r>
              <a:rPr lang="en-US" sz="1800" dirty="0">
                <a:solidFill>
                  <a:schemeClr val="dk1"/>
                </a:solidFill>
                <a:latin typeface="Calibri"/>
                <a:ea typeface="Calibri"/>
                <a:cs typeface="Calibri"/>
                <a:sym typeface="Calibri"/>
              </a:rPr>
              <a:t> a </a:t>
            </a:r>
            <a:r>
              <a:rPr lang="en-US" sz="1800" dirty="0" err="1">
                <a:solidFill>
                  <a:schemeClr val="dk1"/>
                </a:solidFill>
                <a:latin typeface="Calibri"/>
                <a:ea typeface="Calibri"/>
                <a:cs typeface="Calibri"/>
                <a:sym typeface="Calibri"/>
              </a:rPr>
              <a:t>línea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sino</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su</a:t>
            </a:r>
            <a:r>
              <a:rPr lang="en-US" sz="1800" dirty="0">
                <a:solidFill>
                  <a:schemeClr val="dk1"/>
                </a:solidFill>
                <a:latin typeface="Calibri"/>
                <a:ea typeface="Calibri"/>
                <a:cs typeface="Calibri"/>
                <a:sym typeface="Calibri"/>
              </a:rPr>
              <a:t> OBJETIVO</a:t>
            </a:r>
            <a:endParaRPr sz="1800" dirty="0">
              <a:solidFill>
                <a:schemeClr val="dk1"/>
              </a:solidFill>
              <a:latin typeface="Calibri"/>
              <a:ea typeface="Calibri"/>
              <a:cs typeface="Calibri"/>
              <a:sym typeface="Calibri"/>
            </a:endParaRPr>
          </a:p>
        </p:txBody>
      </p:sp>
      <p:grpSp>
        <p:nvGrpSpPr>
          <p:cNvPr id="8" name="Group 22"/>
          <p:cNvGrpSpPr/>
          <p:nvPr/>
        </p:nvGrpSpPr>
        <p:grpSpPr>
          <a:xfrm rot="5400000">
            <a:off x="7805157" y="1092208"/>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2" name="Marcador de número de diapositiva 1">
            <a:extLst>
              <a:ext uri="{FF2B5EF4-FFF2-40B4-BE49-F238E27FC236}">
                <a16:creationId xmlns:a16="http://schemas.microsoft.com/office/drawing/2014/main" id="{3BE6E10B-6D22-A648-B657-C8823BBE7288}"/>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70</a:t>
            </a:fld>
            <a:endParaRPr lang="es-CL"/>
          </a:p>
        </p:txBody>
      </p:sp>
      <p:sp>
        <p:nvSpPr>
          <p:cNvPr id="3" name="Title 2"/>
          <p:cNvSpPr>
            <a:spLocks noGrp="1"/>
          </p:cNvSpPr>
          <p:nvPr>
            <p:ph type="title"/>
          </p:nvPr>
        </p:nvSpPr>
        <p:spPr>
          <a:xfrm>
            <a:off x="-1" y="0"/>
            <a:ext cx="6612680" cy="688975"/>
          </a:xfrm>
        </p:spPr>
        <p:txBody>
          <a:bodyPr>
            <a:normAutofit/>
          </a:bodyPr>
          <a:lstStyle/>
          <a:p>
            <a:r>
              <a:rPr lang="en-US" dirty="0" err="1"/>
              <a:t>Ahora</a:t>
            </a:r>
            <a:r>
              <a:rPr lang="en-US" dirty="0"/>
              <a:t> </a:t>
            </a:r>
            <a:r>
              <a:rPr lang="en-US" dirty="0" err="1"/>
              <a:t>tú</a:t>
            </a:r>
            <a:endParaRPr lang="en-US" dirty="0"/>
          </a:p>
        </p:txBody>
      </p:sp>
      <p:sp>
        <p:nvSpPr>
          <p:cNvPr id="11" name="Marcador de pie de página 10">
            <a:extLst>
              <a:ext uri="{FF2B5EF4-FFF2-40B4-BE49-F238E27FC236}">
                <a16:creationId xmlns:a16="http://schemas.microsoft.com/office/drawing/2014/main" id="{964D2013-7602-2CA3-BCD8-10BF27215AB1}"/>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325139823"/>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graphicFrame>
        <p:nvGraphicFramePr>
          <p:cNvPr id="535" name="Google Shape;535;p44"/>
          <p:cNvGraphicFramePr/>
          <p:nvPr>
            <p:extLst>
              <p:ext uri="{D42A27DB-BD31-4B8C-83A1-F6EECF244321}">
                <p14:modId xmlns:p14="http://schemas.microsoft.com/office/powerpoint/2010/main" val="1020991440"/>
              </p:ext>
            </p:extLst>
          </p:nvPr>
        </p:nvGraphicFramePr>
        <p:xfrm>
          <a:off x="103900" y="750619"/>
          <a:ext cx="8936200" cy="5687280"/>
        </p:xfrm>
        <a:graphic>
          <a:graphicData uri="http://schemas.openxmlformats.org/drawingml/2006/table">
            <a:tbl>
              <a:tblPr>
                <a:noFill/>
              </a:tblPr>
              <a:tblGrid>
                <a:gridCol w="1402425">
                  <a:extLst>
                    <a:ext uri="{9D8B030D-6E8A-4147-A177-3AD203B41FA5}">
                      <a16:colId xmlns:a16="http://schemas.microsoft.com/office/drawing/2014/main" val="20000"/>
                    </a:ext>
                  </a:extLst>
                </a:gridCol>
                <a:gridCol w="1530700">
                  <a:extLst>
                    <a:ext uri="{9D8B030D-6E8A-4147-A177-3AD203B41FA5}">
                      <a16:colId xmlns:a16="http://schemas.microsoft.com/office/drawing/2014/main" val="20001"/>
                    </a:ext>
                  </a:extLst>
                </a:gridCol>
                <a:gridCol w="1274125">
                  <a:extLst>
                    <a:ext uri="{9D8B030D-6E8A-4147-A177-3AD203B41FA5}">
                      <a16:colId xmlns:a16="http://schemas.microsoft.com/office/drawing/2014/main" val="20002"/>
                    </a:ext>
                  </a:extLst>
                </a:gridCol>
                <a:gridCol w="2404850">
                  <a:extLst>
                    <a:ext uri="{9D8B030D-6E8A-4147-A177-3AD203B41FA5}">
                      <a16:colId xmlns:a16="http://schemas.microsoft.com/office/drawing/2014/main" val="20003"/>
                    </a:ext>
                  </a:extLst>
                </a:gridCol>
                <a:gridCol w="2324100">
                  <a:extLst>
                    <a:ext uri="{9D8B030D-6E8A-4147-A177-3AD203B41FA5}">
                      <a16:colId xmlns:a16="http://schemas.microsoft.com/office/drawing/2014/main" val="20004"/>
                    </a:ext>
                  </a:extLst>
                </a:gridCol>
              </a:tblGrid>
              <a:tr h="324656">
                <a:tc>
                  <a:txBody>
                    <a:bodyPr/>
                    <a:lstStyle/>
                    <a:p>
                      <a:pPr marL="0" lvl="0" indent="0" algn="ctr" rtl="0">
                        <a:spcBef>
                          <a:spcPts val="0"/>
                        </a:spcBef>
                        <a:spcAft>
                          <a:spcPts val="0"/>
                        </a:spcAft>
                        <a:buNone/>
                      </a:pPr>
                      <a:r>
                        <a:rPr lang="en-US" sz="1200" b="1" dirty="0">
                          <a:solidFill>
                            <a:schemeClr val="bg1"/>
                          </a:solidFill>
                          <a:latin typeface="Calibri"/>
                          <a:ea typeface="Consolas"/>
                          <a:cs typeface="Calibri"/>
                          <a:sym typeface="Consolas"/>
                        </a:rPr>
                        <a:t>N</a:t>
                      </a:r>
                      <a:endParaRPr sz="1200" b="1" dirty="0">
                        <a:solidFill>
                          <a:schemeClr val="bg1"/>
                        </a:solidFill>
                        <a:latin typeface="Calibri"/>
                        <a:ea typeface="Consolas"/>
                        <a:cs typeface="Calibri"/>
                        <a:sym typeface="Consolas"/>
                      </a:endParaRPr>
                    </a:p>
                  </a:txBody>
                  <a:tcPr marL="91425" marR="91425" marT="72000" marB="72000">
                    <a:solidFill>
                      <a:schemeClr val="accent2">
                        <a:lumMod val="75000"/>
                      </a:schemeClr>
                    </a:solidFill>
                  </a:tcPr>
                </a:tc>
                <a:tc>
                  <a:txBody>
                    <a:bodyPr/>
                    <a:lstStyle/>
                    <a:p>
                      <a:pPr marL="0" lvl="0" indent="0" algn="ctr" rtl="0">
                        <a:spcBef>
                          <a:spcPts val="0"/>
                        </a:spcBef>
                        <a:spcAft>
                          <a:spcPts val="0"/>
                        </a:spcAft>
                        <a:buNone/>
                      </a:pPr>
                      <a:r>
                        <a:rPr lang="en-US" sz="1200" b="1" dirty="0" err="1">
                          <a:solidFill>
                            <a:schemeClr val="bg1"/>
                          </a:solidFill>
                          <a:latin typeface="Calibri"/>
                          <a:ea typeface="Consolas"/>
                          <a:cs typeface="Calibri"/>
                          <a:sym typeface="Consolas"/>
                        </a:rPr>
                        <a:t>i</a:t>
                      </a:r>
                      <a:endParaRPr sz="1200" b="1" dirty="0">
                        <a:solidFill>
                          <a:schemeClr val="bg1"/>
                        </a:solidFill>
                        <a:latin typeface="Calibri"/>
                        <a:ea typeface="Consolas"/>
                        <a:cs typeface="Calibri"/>
                        <a:sym typeface="Consolas"/>
                      </a:endParaRPr>
                    </a:p>
                  </a:txBody>
                  <a:tcPr marL="91425" marR="91425" marT="72000" marB="72000">
                    <a:solidFill>
                      <a:schemeClr val="accent2">
                        <a:lumMod val="75000"/>
                      </a:schemeClr>
                    </a:solidFill>
                  </a:tcPr>
                </a:tc>
                <a:tc>
                  <a:txBody>
                    <a:bodyPr/>
                    <a:lstStyle/>
                    <a:p>
                      <a:pPr marL="0" lvl="0" indent="0" algn="ctr" rtl="0">
                        <a:spcBef>
                          <a:spcPts val="0"/>
                        </a:spcBef>
                        <a:spcAft>
                          <a:spcPts val="0"/>
                        </a:spcAft>
                        <a:buNone/>
                      </a:pPr>
                      <a:r>
                        <a:rPr lang="en-US" sz="1200" b="1">
                          <a:solidFill>
                            <a:schemeClr val="bg1"/>
                          </a:solidFill>
                          <a:latin typeface="Calibri"/>
                          <a:ea typeface="Consolas"/>
                          <a:cs typeface="Calibri"/>
                          <a:sym typeface="Consolas"/>
                        </a:rPr>
                        <a:t>x</a:t>
                      </a:r>
                      <a:endParaRPr sz="1200" b="1">
                        <a:solidFill>
                          <a:schemeClr val="bg1"/>
                        </a:solidFill>
                        <a:latin typeface="Calibri"/>
                        <a:ea typeface="Consolas"/>
                        <a:cs typeface="Calibri"/>
                        <a:sym typeface="Consolas"/>
                      </a:endParaRPr>
                    </a:p>
                  </a:txBody>
                  <a:tcPr marL="91425" marR="91425" marT="72000" marB="72000">
                    <a:solidFill>
                      <a:schemeClr val="accent2">
                        <a:lumMod val="75000"/>
                      </a:schemeClr>
                    </a:solidFill>
                  </a:tcPr>
                </a:tc>
                <a:tc>
                  <a:txBody>
                    <a:bodyPr/>
                    <a:lstStyle/>
                    <a:p>
                      <a:pPr marL="0" lvl="0" indent="0" algn="ctr" rtl="0">
                        <a:spcBef>
                          <a:spcPts val="0"/>
                        </a:spcBef>
                        <a:spcAft>
                          <a:spcPts val="0"/>
                        </a:spcAft>
                        <a:buNone/>
                      </a:pPr>
                      <a:r>
                        <a:rPr lang="en-US" sz="1200" b="1" dirty="0" err="1">
                          <a:solidFill>
                            <a:schemeClr val="bg1"/>
                          </a:solidFill>
                          <a:latin typeface="Calibri"/>
                          <a:ea typeface="Consolas"/>
                          <a:cs typeface="Calibri"/>
                          <a:sym typeface="Consolas"/>
                        </a:rPr>
                        <a:t>Pantalla</a:t>
                      </a:r>
                      <a:endParaRPr sz="1200" b="1" dirty="0">
                        <a:solidFill>
                          <a:schemeClr val="bg1"/>
                        </a:solidFill>
                        <a:latin typeface="Calibri"/>
                        <a:ea typeface="Consolas"/>
                        <a:cs typeface="Calibri"/>
                        <a:sym typeface="Consolas"/>
                      </a:endParaRPr>
                    </a:p>
                  </a:txBody>
                  <a:tcPr marL="91425" marR="91425" marT="72000" marB="72000">
                    <a:solidFill>
                      <a:schemeClr val="accent2">
                        <a:lumMod val="75000"/>
                      </a:schemeClr>
                    </a:solidFill>
                  </a:tcPr>
                </a:tc>
                <a:tc>
                  <a:txBody>
                    <a:bodyPr/>
                    <a:lstStyle/>
                    <a:p>
                      <a:pPr marL="0" lvl="0" indent="0" algn="ctr" rtl="0">
                        <a:spcBef>
                          <a:spcPts val="0"/>
                        </a:spcBef>
                        <a:spcAft>
                          <a:spcPts val="0"/>
                        </a:spcAft>
                        <a:buNone/>
                      </a:pPr>
                      <a:r>
                        <a:rPr lang="en-US" sz="1200" b="1" dirty="0" err="1">
                          <a:solidFill>
                            <a:schemeClr val="bg1"/>
                          </a:solidFill>
                          <a:latin typeface="Calibri"/>
                          <a:ea typeface="Consolas"/>
                          <a:cs typeface="Calibri"/>
                          <a:sym typeface="Consolas"/>
                        </a:rPr>
                        <a:t>Comentario</a:t>
                      </a:r>
                      <a:endParaRPr sz="1200" b="1" dirty="0">
                        <a:solidFill>
                          <a:schemeClr val="bg1"/>
                        </a:solidFill>
                        <a:latin typeface="Calibri"/>
                        <a:ea typeface="Consolas"/>
                        <a:cs typeface="Calibri"/>
                        <a:sym typeface="Consolas"/>
                      </a:endParaRPr>
                    </a:p>
                  </a:txBody>
                  <a:tcPr marL="91425" marR="91425" marT="72000" marB="72000">
                    <a:solidFill>
                      <a:schemeClr val="accent2">
                        <a:lumMod val="75000"/>
                      </a:schemeClr>
                    </a:solidFill>
                  </a:tcPr>
                </a:tc>
                <a:extLst>
                  <a:ext uri="{0D108BD9-81ED-4DB2-BD59-A6C34878D82A}">
                    <a16:rowId xmlns:a16="http://schemas.microsoft.com/office/drawing/2014/main" val="10000"/>
                  </a:ext>
                </a:extLst>
              </a:tr>
              <a:tr h="351713">
                <a:tc>
                  <a:txBody>
                    <a:bodyPr/>
                    <a:lstStyle/>
                    <a:p>
                      <a:pPr marL="0" lvl="0" indent="0" algn="l" rtl="0">
                        <a:spcBef>
                          <a:spcPts val="0"/>
                        </a:spcBef>
                        <a:spcAft>
                          <a:spcPts val="0"/>
                        </a:spcAft>
                        <a:buNone/>
                      </a:pPr>
                      <a:r>
                        <a:rPr lang="en-US" sz="1400" dirty="0">
                          <a:latin typeface="Consolas"/>
                          <a:ea typeface="Consolas"/>
                          <a:cs typeface="Consolas"/>
                          <a:sym typeface="Consolas"/>
                        </a:rPr>
                        <a:t>--</a:t>
                      </a:r>
                      <a:endParaRPr sz="1400" dirty="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dirty="0">
                          <a:latin typeface="Consolas"/>
                          <a:ea typeface="Consolas"/>
                          <a:cs typeface="Consolas"/>
                          <a:sym typeface="Consolas"/>
                        </a:rPr>
                        <a:t>--</a:t>
                      </a:r>
                      <a:endParaRPr sz="1400" dirty="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Clr>
                          <a:schemeClr val="dk1"/>
                        </a:buClr>
                        <a:buSzPts val="1400"/>
                        <a:buFont typeface="Consolas"/>
                        <a:buNone/>
                      </a:pPr>
                      <a:r>
                        <a:rPr lang="en-US" sz="1400" dirty="0" err="1">
                          <a:solidFill>
                            <a:schemeClr val="dk1"/>
                          </a:solidFill>
                          <a:latin typeface="Consolas"/>
                          <a:ea typeface="Consolas"/>
                          <a:cs typeface="Consolas"/>
                          <a:sym typeface="Consolas"/>
                        </a:rPr>
                        <a:t>Ingresa</a:t>
                      </a:r>
                      <a:r>
                        <a:rPr lang="en-US" sz="1400" dirty="0">
                          <a:solidFill>
                            <a:schemeClr val="dk1"/>
                          </a:solidFill>
                          <a:latin typeface="Consolas"/>
                          <a:ea typeface="Consolas"/>
                          <a:cs typeface="Consolas"/>
                          <a:sym typeface="Consolas"/>
                        </a:rPr>
                        <a:t> un </a:t>
                      </a:r>
                      <a:r>
                        <a:rPr lang="en-US" sz="1400" dirty="0" err="1">
                          <a:solidFill>
                            <a:schemeClr val="dk1"/>
                          </a:solidFill>
                          <a:latin typeface="Consolas"/>
                          <a:ea typeface="Consolas"/>
                          <a:cs typeface="Consolas"/>
                          <a:sym typeface="Consolas"/>
                        </a:rPr>
                        <a:t>numero</a:t>
                      </a:r>
                      <a:endParaRPr sz="1400" dirty="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Inicio Programa</a:t>
                      </a:r>
                      <a:endParaRPr sz="1400">
                        <a:latin typeface="Consolas"/>
                        <a:ea typeface="Consolas"/>
                        <a:cs typeface="Consolas"/>
                        <a:sym typeface="Consolas"/>
                      </a:endParaRPr>
                    </a:p>
                  </a:txBody>
                  <a:tcPr marL="91425" marR="91425" marT="72000" marB="72000">
                    <a:solidFill>
                      <a:schemeClr val="bg1"/>
                    </a:solidFill>
                  </a:tcPr>
                </a:tc>
                <a:extLst>
                  <a:ext uri="{0D108BD9-81ED-4DB2-BD59-A6C34878D82A}">
                    <a16:rowId xmlns:a16="http://schemas.microsoft.com/office/drawing/2014/main" val="10001"/>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dirty="0">
                          <a:latin typeface="Consolas"/>
                          <a:ea typeface="Consolas"/>
                          <a:cs typeface="Consolas"/>
                          <a:sym typeface="Consolas"/>
                        </a:rPr>
                        <a:t>--</a:t>
                      </a:r>
                      <a:endParaRPr sz="1400" dirty="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Ingreso valor 4</a:t>
                      </a:r>
                      <a:endParaRPr sz="1400">
                        <a:latin typeface="Consolas"/>
                        <a:ea typeface="Consolas"/>
                        <a:cs typeface="Consolas"/>
                        <a:sym typeface="Consolas"/>
                      </a:endParaRPr>
                    </a:p>
                  </a:txBody>
                  <a:tcPr marL="91425" marR="91425" marT="72000" marB="72000">
                    <a:solidFill>
                      <a:schemeClr val="bg1"/>
                    </a:solidFill>
                  </a:tcPr>
                </a:tc>
                <a:extLst>
                  <a:ext uri="{0D108BD9-81ED-4DB2-BD59-A6C34878D82A}">
                    <a16:rowId xmlns:a16="http://schemas.microsoft.com/office/drawing/2014/main" val="10002"/>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1</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dirty="0">
                          <a:latin typeface="Consolas"/>
                          <a:ea typeface="Consolas"/>
                          <a:cs typeface="Consolas"/>
                          <a:sym typeface="Consolas"/>
                        </a:rPr>
                        <a:t>--</a:t>
                      </a:r>
                      <a:endParaRPr sz="1400" dirty="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i = 1</a:t>
                      </a:r>
                      <a:endParaRPr sz="1400">
                        <a:latin typeface="Consolas"/>
                        <a:ea typeface="Consolas"/>
                        <a:cs typeface="Consolas"/>
                        <a:sym typeface="Consolas"/>
                      </a:endParaRPr>
                    </a:p>
                  </a:txBody>
                  <a:tcPr marL="91425" marR="91425" marT="72000" marB="72000">
                    <a:solidFill>
                      <a:schemeClr val="bg1"/>
                    </a:solidFill>
                  </a:tcPr>
                </a:tc>
                <a:extLst>
                  <a:ext uri="{0D108BD9-81ED-4DB2-BD59-A6C34878D82A}">
                    <a16:rowId xmlns:a16="http://schemas.microsoft.com/office/drawing/2014/main" val="10003"/>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1</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2</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x = 2**i</a:t>
                      </a:r>
                      <a:endParaRPr sz="1400">
                        <a:latin typeface="Consolas"/>
                        <a:ea typeface="Consolas"/>
                        <a:cs typeface="Consolas"/>
                        <a:sym typeface="Consolas"/>
                      </a:endParaRPr>
                    </a:p>
                  </a:txBody>
                  <a:tcPr marL="91425" marR="91425" marT="72000" marB="72000">
                    <a:solidFill>
                      <a:schemeClr val="bg1"/>
                    </a:solidFill>
                  </a:tcPr>
                </a:tc>
                <a:extLst>
                  <a:ext uri="{0D108BD9-81ED-4DB2-BD59-A6C34878D82A}">
                    <a16:rowId xmlns:a16="http://schemas.microsoft.com/office/drawing/2014/main" val="10004"/>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dirty="0">
                          <a:latin typeface="Consolas"/>
                          <a:ea typeface="Consolas"/>
                          <a:cs typeface="Consolas"/>
                          <a:sym typeface="Consolas"/>
                        </a:rPr>
                        <a:t>1</a:t>
                      </a:r>
                      <a:endParaRPr sz="1400" dirty="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2</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dirty="0">
                          <a:latin typeface="Consolas"/>
                          <a:ea typeface="Consolas"/>
                          <a:cs typeface="Consolas"/>
                          <a:sym typeface="Consolas"/>
                        </a:rPr>
                        <a:t>2</a:t>
                      </a:r>
                      <a:endParaRPr sz="1400" dirty="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Imprimo</a:t>
                      </a:r>
                      <a:endParaRPr sz="1400">
                        <a:latin typeface="Consolas"/>
                        <a:ea typeface="Consolas"/>
                        <a:cs typeface="Consolas"/>
                        <a:sym typeface="Consolas"/>
                      </a:endParaRPr>
                    </a:p>
                  </a:txBody>
                  <a:tcPr marL="91425" marR="91425" marT="72000" marB="72000">
                    <a:solidFill>
                      <a:schemeClr val="bg1"/>
                    </a:solidFill>
                  </a:tcPr>
                </a:tc>
                <a:extLst>
                  <a:ext uri="{0D108BD9-81ED-4DB2-BD59-A6C34878D82A}">
                    <a16:rowId xmlns:a16="http://schemas.microsoft.com/office/drawing/2014/main" val="10005"/>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2</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2</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dirty="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i = i + 1</a:t>
                      </a:r>
                      <a:endParaRPr sz="1400">
                        <a:latin typeface="Consolas"/>
                        <a:ea typeface="Consolas"/>
                        <a:cs typeface="Consolas"/>
                        <a:sym typeface="Consolas"/>
                      </a:endParaRPr>
                    </a:p>
                  </a:txBody>
                  <a:tcPr marL="91425" marR="91425" marT="72000" marB="72000">
                    <a:solidFill>
                      <a:schemeClr val="bg1"/>
                    </a:solidFill>
                  </a:tcPr>
                </a:tc>
                <a:extLst>
                  <a:ext uri="{0D108BD9-81ED-4DB2-BD59-A6C34878D82A}">
                    <a16:rowId xmlns:a16="http://schemas.microsoft.com/office/drawing/2014/main" val="10006"/>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2</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Clr>
                          <a:schemeClr val="dk1"/>
                        </a:buClr>
                        <a:buSzPts val="1100"/>
                        <a:buFont typeface="Arial"/>
                        <a:buNone/>
                      </a:pPr>
                      <a:r>
                        <a:rPr lang="en-US" sz="1400">
                          <a:solidFill>
                            <a:schemeClr val="dk1"/>
                          </a:solidFill>
                          <a:latin typeface="Consolas"/>
                          <a:ea typeface="Consolas"/>
                          <a:cs typeface="Consolas"/>
                          <a:sym typeface="Consolas"/>
                        </a:rPr>
                        <a:t>x = 2**i</a:t>
                      </a:r>
                      <a:endParaRPr sz="1400">
                        <a:latin typeface="Consolas"/>
                        <a:ea typeface="Consolas"/>
                        <a:cs typeface="Consolas"/>
                        <a:sym typeface="Consolas"/>
                      </a:endParaRPr>
                    </a:p>
                  </a:txBody>
                  <a:tcPr marL="91425" marR="91425" marT="72000" marB="72000">
                    <a:solidFill>
                      <a:schemeClr val="bg1"/>
                    </a:solidFill>
                  </a:tcPr>
                </a:tc>
                <a:extLst>
                  <a:ext uri="{0D108BD9-81ED-4DB2-BD59-A6C34878D82A}">
                    <a16:rowId xmlns:a16="http://schemas.microsoft.com/office/drawing/2014/main" val="10007"/>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2</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Imprimo</a:t>
                      </a:r>
                      <a:endParaRPr sz="1400">
                        <a:latin typeface="Consolas"/>
                        <a:ea typeface="Consolas"/>
                        <a:cs typeface="Consolas"/>
                        <a:sym typeface="Consolas"/>
                      </a:endParaRPr>
                    </a:p>
                  </a:txBody>
                  <a:tcPr marL="91425" marR="91425" marT="72000" marB="72000">
                    <a:lnB w="9525" cap="flat" cmpd="sng">
                      <a:solidFill>
                        <a:srgbClr val="9E9E9E"/>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3</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dirty="0">
                        <a:latin typeface="Consolas"/>
                        <a:ea typeface="Consolas"/>
                        <a:cs typeface="Consolas"/>
                        <a:sym typeface="Consolas"/>
                      </a:endParaRPr>
                    </a:p>
                  </a:txBody>
                  <a:tcPr marL="91425" marR="91425" marT="72000" marB="72000">
                    <a:lnR w="9525" cap="flat" cmpd="sng">
                      <a:solidFill>
                        <a:srgbClr val="9E9E9E"/>
                      </a:solidFill>
                      <a:prstDash val="solid"/>
                      <a:round/>
                      <a:headEnd type="none" w="sm" len="sm"/>
                      <a:tailEnd type="none" w="sm" len="sm"/>
                    </a:lnR>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i = i + 1</a:t>
                      </a:r>
                      <a:endParaRPr sz="1400">
                        <a:latin typeface="Consolas"/>
                        <a:ea typeface="Consolas"/>
                        <a:cs typeface="Consolas"/>
                        <a:sym typeface="Consolas"/>
                      </a:endParaRPr>
                    </a:p>
                  </a:txBody>
                  <a:tcPr marL="91425" marR="91425" marT="72000" marB="7200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3</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8</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a:latin typeface="Consolas"/>
                        <a:ea typeface="Consolas"/>
                        <a:cs typeface="Consolas"/>
                        <a:sym typeface="Consolas"/>
                      </a:endParaRPr>
                    </a:p>
                  </a:txBody>
                  <a:tcPr marL="91425" marR="91425" marT="72000" marB="72000">
                    <a:lnR w="9525" cap="flat" cmpd="sng">
                      <a:solidFill>
                        <a:srgbClr val="9E9E9E"/>
                      </a:solidFill>
                      <a:prstDash val="solid"/>
                      <a:round/>
                      <a:headEnd type="none" w="sm" len="sm"/>
                      <a:tailEnd type="none" w="sm" len="sm"/>
                    </a:lnR>
                    <a:solidFill>
                      <a:schemeClr val="bg1"/>
                    </a:solidFill>
                  </a:tcPr>
                </a:tc>
                <a:tc>
                  <a:txBody>
                    <a:bodyPr/>
                    <a:lstStyle/>
                    <a:p>
                      <a:pPr marL="0" lvl="0" indent="0" algn="l" rtl="0">
                        <a:spcBef>
                          <a:spcPts val="0"/>
                        </a:spcBef>
                        <a:spcAft>
                          <a:spcPts val="0"/>
                        </a:spcAft>
                        <a:buNone/>
                      </a:pPr>
                      <a:r>
                        <a:rPr lang="en-US" sz="1400">
                          <a:solidFill>
                            <a:schemeClr val="dk1"/>
                          </a:solidFill>
                          <a:latin typeface="Consolas"/>
                          <a:ea typeface="Consolas"/>
                          <a:cs typeface="Consolas"/>
                          <a:sym typeface="Consolas"/>
                        </a:rPr>
                        <a:t>x = 2**i</a:t>
                      </a:r>
                      <a:endParaRPr sz="1400">
                        <a:latin typeface="Consolas"/>
                        <a:ea typeface="Consolas"/>
                        <a:cs typeface="Consolas"/>
                        <a:sym typeface="Consolas"/>
                      </a:endParaRPr>
                    </a:p>
                  </a:txBody>
                  <a:tcPr marL="91425" marR="91425" marT="72000" marB="7200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bg1"/>
                    </a:solidFill>
                  </a:tcPr>
                </a:tc>
                <a:extLst>
                  <a:ext uri="{0D108BD9-81ED-4DB2-BD59-A6C34878D82A}">
                    <a16:rowId xmlns:a16="http://schemas.microsoft.com/office/drawing/2014/main" val="10010"/>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3</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8</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8</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Imprimo</a:t>
                      </a:r>
                      <a:endParaRPr sz="1400">
                        <a:latin typeface="Consolas"/>
                        <a:ea typeface="Consolas"/>
                        <a:cs typeface="Consolas"/>
                        <a:sym typeface="Consolas"/>
                      </a:endParaRPr>
                    </a:p>
                  </a:txBody>
                  <a:tcPr marL="91425" marR="91425" marT="72000" marB="72000">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bg1"/>
                    </a:solidFill>
                  </a:tcPr>
                </a:tc>
                <a:extLst>
                  <a:ext uri="{0D108BD9-81ED-4DB2-BD59-A6C34878D82A}">
                    <a16:rowId xmlns:a16="http://schemas.microsoft.com/office/drawing/2014/main" val="10011"/>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8</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a:latin typeface="Consolas"/>
                        <a:ea typeface="Consolas"/>
                        <a:cs typeface="Consolas"/>
                        <a:sym typeface="Consolas"/>
                      </a:endParaRPr>
                    </a:p>
                  </a:txBody>
                  <a:tcPr marL="91425" marR="91425" marT="72000" marB="72000">
                    <a:lnR w="9525" cap="flat" cmpd="sng">
                      <a:solidFill>
                        <a:srgbClr val="9E9E9E"/>
                      </a:solidFill>
                      <a:prstDash val="solid"/>
                      <a:round/>
                      <a:headEnd type="none" w="sm" len="sm"/>
                      <a:tailEnd type="none" w="sm" len="sm"/>
                    </a:lnR>
                    <a:solidFill>
                      <a:schemeClr val="bg1"/>
                    </a:solidFill>
                  </a:tcPr>
                </a:tc>
                <a:tc>
                  <a:txBody>
                    <a:bodyPr/>
                    <a:lstStyle/>
                    <a:p>
                      <a:pPr marL="0" lvl="0" indent="0" algn="l" rtl="0">
                        <a:spcBef>
                          <a:spcPts val="0"/>
                        </a:spcBef>
                        <a:spcAft>
                          <a:spcPts val="0"/>
                        </a:spcAft>
                        <a:buNone/>
                      </a:pPr>
                      <a:r>
                        <a:rPr lang="en-US" sz="1400" dirty="0" err="1">
                          <a:latin typeface="Consolas"/>
                          <a:ea typeface="Consolas"/>
                          <a:cs typeface="Consolas"/>
                          <a:sym typeface="Consolas"/>
                        </a:rPr>
                        <a:t>i</a:t>
                      </a:r>
                      <a:r>
                        <a:rPr lang="en-US" sz="1400" dirty="0">
                          <a:latin typeface="Consolas"/>
                          <a:ea typeface="Consolas"/>
                          <a:cs typeface="Consolas"/>
                          <a:sym typeface="Consolas"/>
                        </a:rPr>
                        <a:t> = </a:t>
                      </a:r>
                      <a:r>
                        <a:rPr lang="en-US" sz="1400" dirty="0" err="1">
                          <a:latin typeface="Consolas"/>
                          <a:ea typeface="Consolas"/>
                          <a:cs typeface="Consolas"/>
                          <a:sym typeface="Consolas"/>
                        </a:rPr>
                        <a:t>i</a:t>
                      </a:r>
                      <a:r>
                        <a:rPr lang="en-US" sz="1400" dirty="0">
                          <a:latin typeface="Consolas"/>
                          <a:ea typeface="Consolas"/>
                          <a:cs typeface="Consolas"/>
                          <a:sym typeface="Consolas"/>
                        </a:rPr>
                        <a:t> + 1</a:t>
                      </a:r>
                      <a:endParaRPr sz="1400" dirty="0">
                        <a:latin typeface="Consolas"/>
                        <a:ea typeface="Consolas"/>
                        <a:cs typeface="Consolas"/>
                        <a:sym typeface="Consolas"/>
                      </a:endParaRPr>
                    </a:p>
                  </a:txBody>
                  <a:tcPr marL="91425" marR="91425" marT="72000" marB="7200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bg1"/>
                    </a:solidFill>
                  </a:tcPr>
                </a:tc>
                <a:extLst>
                  <a:ext uri="{0D108BD9-81ED-4DB2-BD59-A6C34878D82A}">
                    <a16:rowId xmlns:a16="http://schemas.microsoft.com/office/drawing/2014/main" val="10012"/>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16</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a:latin typeface="Consolas"/>
                        <a:ea typeface="Consolas"/>
                        <a:cs typeface="Consolas"/>
                        <a:sym typeface="Consolas"/>
                      </a:endParaRPr>
                    </a:p>
                  </a:txBody>
                  <a:tcPr marL="91425" marR="91425" marT="72000" marB="72000">
                    <a:lnR w="9525" cap="flat" cmpd="sng">
                      <a:solidFill>
                        <a:srgbClr val="9E9E9E"/>
                      </a:solidFill>
                      <a:prstDash val="solid"/>
                      <a:round/>
                      <a:headEnd type="none" w="sm" len="sm"/>
                      <a:tailEnd type="none" w="sm" len="sm"/>
                    </a:lnR>
                    <a:solidFill>
                      <a:schemeClr val="bg1"/>
                    </a:solidFill>
                  </a:tcPr>
                </a:tc>
                <a:tc>
                  <a:txBody>
                    <a:bodyPr/>
                    <a:lstStyle/>
                    <a:p>
                      <a:pPr marL="0" lvl="0" indent="0" algn="l" rtl="0">
                        <a:spcBef>
                          <a:spcPts val="0"/>
                        </a:spcBef>
                        <a:spcAft>
                          <a:spcPts val="0"/>
                        </a:spcAft>
                        <a:buNone/>
                      </a:pPr>
                      <a:r>
                        <a:rPr lang="en-US" sz="1400">
                          <a:solidFill>
                            <a:schemeClr val="dk1"/>
                          </a:solidFill>
                          <a:latin typeface="Consolas"/>
                          <a:ea typeface="Consolas"/>
                          <a:cs typeface="Consolas"/>
                          <a:sym typeface="Consolas"/>
                        </a:rPr>
                        <a:t>x = 2**i</a:t>
                      </a:r>
                      <a:endParaRPr sz="1400">
                        <a:latin typeface="Consolas"/>
                        <a:ea typeface="Consolas"/>
                        <a:cs typeface="Consolas"/>
                        <a:sym typeface="Consolas"/>
                      </a:endParaRPr>
                    </a:p>
                  </a:txBody>
                  <a:tcPr marL="91425" marR="91425" marT="72000" marB="7200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bg1"/>
                    </a:solidFill>
                  </a:tcPr>
                </a:tc>
                <a:extLst>
                  <a:ext uri="{0D108BD9-81ED-4DB2-BD59-A6C34878D82A}">
                    <a16:rowId xmlns:a16="http://schemas.microsoft.com/office/drawing/2014/main" val="10013"/>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16</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16</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dirty="0" err="1">
                          <a:latin typeface="Consolas"/>
                          <a:ea typeface="Consolas"/>
                          <a:cs typeface="Consolas"/>
                          <a:sym typeface="Consolas"/>
                        </a:rPr>
                        <a:t>Imprimo</a:t>
                      </a:r>
                      <a:endParaRPr sz="1400" dirty="0">
                        <a:latin typeface="Consolas"/>
                        <a:ea typeface="Consolas"/>
                        <a:cs typeface="Consolas"/>
                        <a:sym typeface="Consolas"/>
                      </a:endParaRPr>
                    </a:p>
                  </a:txBody>
                  <a:tcPr marL="91425" marR="91425" marT="72000" marB="72000">
                    <a:lnT w="9525" cap="flat" cmpd="sng">
                      <a:solidFill>
                        <a:srgbClr val="9E9E9E"/>
                      </a:solidFill>
                      <a:prstDash val="solid"/>
                      <a:round/>
                      <a:headEnd type="none" w="sm" len="sm"/>
                      <a:tailEnd type="none" w="sm" len="sm"/>
                    </a:lnT>
                    <a:solidFill>
                      <a:schemeClr val="bg1"/>
                    </a:solidFill>
                  </a:tcPr>
                </a:tc>
                <a:extLst>
                  <a:ext uri="{0D108BD9-81ED-4DB2-BD59-A6C34878D82A}">
                    <a16:rowId xmlns:a16="http://schemas.microsoft.com/office/drawing/2014/main" val="10014"/>
                  </a:ext>
                </a:extLst>
              </a:tr>
              <a:tr h="351713">
                <a:tc>
                  <a:txBody>
                    <a:bodyPr/>
                    <a:lstStyle/>
                    <a:p>
                      <a:pPr marL="0" lvl="0" indent="0" algn="l" rtl="0">
                        <a:spcBef>
                          <a:spcPts val="0"/>
                        </a:spcBef>
                        <a:spcAft>
                          <a:spcPts val="0"/>
                        </a:spcAft>
                        <a:buNone/>
                      </a:pPr>
                      <a:r>
                        <a:rPr lang="en-US" sz="1400">
                          <a:latin typeface="Consolas"/>
                          <a:ea typeface="Consolas"/>
                          <a:cs typeface="Consolas"/>
                          <a:sym typeface="Consolas"/>
                        </a:rPr>
                        <a:t>4</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5</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a:latin typeface="Consolas"/>
                          <a:ea typeface="Consolas"/>
                          <a:cs typeface="Consolas"/>
                          <a:sym typeface="Consolas"/>
                        </a:rPr>
                        <a:t>16</a:t>
                      </a: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endParaRPr sz="1400">
                        <a:latin typeface="Consolas"/>
                        <a:ea typeface="Consolas"/>
                        <a:cs typeface="Consolas"/>
                        <a:sym typeface="Consolas"/>
                      </a:endParaRPr>
                    </a:p>
                  </a:txBody>
                  <a:tcPr marL="91425" marR="91425" marT="72000" marB="72000">
                    <a:solidFill>
                      <a:schemeClr val="bg1"/>
                    </a:solidFill>
                  </a:tcPr>
                </a:tc>
                <a:tc>
                  <a:txBody>
                    <a:bodyPr/>
                    <a:lstStyle/>
                    <a:p>
                      <a:pPr marL="0" lvl="0" indent="0" algn="l" rtl="0">
                        <a:spcBef>
                          <a:spcPts val="0"/>
                        </a:spcBef>
                        <a:spcAft>
                          <a:spcPts val="0"/>
                        </a:spcAft>
                        <a:buNone/>
                      </a:pPr>
                      <a:r>
                        <a:rPr lang="en-US" sz="1400" dirty="0">
                          <a:latin typeface="Consolas"/>
                          <a:ea typeface="Consolas"/>
                          <a:cs typeface="Consolas"/>
                          <a:sym typeface="Consolas"/>
                        </a:rPr>
                        <a:t>Fin </a:t>
                      </a:r>
                      <a:r>
                        <a:rPr lang="en-US" sz="1400" dirty="0" err="1">
                          <a:latin typeface="Consolas"/>
                          <a:ea typeface="Consolas"/>
                          <a:cs typeface="Consolas"/>
                          <a:sym typeface="Consolas"/>
                        </a:rPr>
                        <a:t>Programa</a:t>
                      </a:r>
                      <a:endParaRPr sz="1400" dirty="0">
                        <a:latin typeface="Consolas"/>
                        <a:ea typeface="Consolas"/>
                        <a:cs typeface="Consolas"/>
                        <a:sym typeface="Consolas"/>
                      </a:endParaRPr>
                    </a:p>
                  </a:txBody>
                  <a:tcPr marL="91425" marR="91425" marT="72000" marB="72000">
                    <a:solidFill>
                      <a:schemeClr val="bg1"/>
                    </a:solidFill>
                  </a:tcPr>
                </a:tc>
                <a:extLst>
                  <a:ext uri="{0D108BD9-81ED-4DB2-BD59-A6C34878D82A}">
                    <a16:rowId xmlns:a16="http://schemas.microsoft.com/office/drawing/2014/main" val="10015"/>
                  </a:ext>
                </a:extLst>
              </a:tr>
            </a:tbl>
          </a:graphicData>
        </a:graphic>
      </p:graphicFrame>
      <p:sp>
        <p:nvSpPr>
          <p:cNvPr id="3" name="Marcador de número de diapositiva 2">
            <a:extLst>
              <a:ext uri="{FF2B5EF4-FFF2-40B4-BE49-F238E27FC236}">
                <a16:creationId xmlns:a16="http://schemas.microsoft.com/office/drawing/2014/main" id="{A2382287-9469-864F-A742-1576145B2EBE}"/>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71</a:t>
            </a:fld>
            <a:endParaRPr lang="es-CL"/>
          </a:p>
        </p:txBody>
      </p:sp>
      <p:sp>
        <p:nvSpPr>
          <p:cNvPr id="2" name="Título 1">
            <a:extLst>
              <a:ext uri="{FF2B5EF4-FFF2-40B4-BE49-F238E27FC236}">
                <a16:creationId xmlns:a16="http://schemas.microsoft.com/office/drawing/2014/main" id="{20C2CB0E-A778-BC43-9DB4-8450A651A813}"/>
              </a:ext>
            </a:extLst>
          </p:cNvPr>
          <p:cNvSpPr>
            <a:spLocks noGrp="1"/>
          </p:cNvSpPr>
          <p:nvPr>
            <p:ph type="title"/>
          </p:nvPr>
        </p:nvSpPr>
        <p:spPr>
          <a:xfrm>
            <a:off x="-1" y="0"/>
            <a:ext cx="6612680" cy="688975"/>
          </a:xfrm>
        </p:spPr>
        <p:txBody>
          <a:bodyPr/>
          <a:lstStyle/>
          <a:p>
            <a:r>
              <a:rPr lang="es-CL" dirty="0"/>
              <a:t>Tabla de ruteo</a:t>
            </a:r>
          </a:p>
        </p:txBody>
      </p:sp>
      <p:sp>
        <p:nvSpPr>
          <p:cNvPr id="8" name="Marcador de pie de página 7">
            <a:extLst>
              <a:ext uri="{FF2B5EF4-FFF2-40B4-BE49-F238E27FC236}">
                <a16:creationId xmlns:a16="http://schemas.microsoft.com/office/drawing/2014/main" id="{A2AB725E-882C-E871-D87B-821634E11095}"/>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847197693"/>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6" name="Rectángulo redondeado 5">
            <a:extLst>
              <a:ext uri="{FF2B5EF4-FFF2-40B4-BE49-F238E27FC236}">
                <a16:creationId xmlns:a16="http://schemas.microsoft.com/office/drawing/2014/main" id="{86714D09-4871-5B50-5B85-3897AFB7F6D4}"/>
              </a:ext>
            </a:extLst>
          </p:cNvPr>
          <p:cNvSpPr/>
          <p:nvPr/>
        </p:nvSpPr>
        <p:spPr>
          <a:xfrm>
            <a:off x="1613043" y="3948661"/>
            <a:ext cx="4510355" cy="2063294"/>
          </a:xfrm>
          <a:prstGeom prst="roundRect">
            <a:avLst>
              <a:gd name="adj" fmla="val 797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ángulo redondeado 4">
            <a:extLst>
              <a:ext uri="{FF2B5EF4-FFF2-40B4-BE49-F238E27FC236}">
                <a16:creationId xmlns:a16="http://schemas.microsoft.com/office/drawing/2014/main" id="{959A4C2F-BBBB-205D-A25E-4A36DFFF88A8}"/>
              </a:ext>
            </a:extLst>
          </p:cNvPr>
          <p:cNvSpPr/>
          <p:nvPr/>
        </p:nvSpPr>
        <p:spPr>
          <a:xfrm>
            <a:off x="1613043" y="2711290"/>
            <a:ext cx="4510355" cy="778267"/>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Marcador de número de diapositiva 2">
            <a:extLst>
              <a:ext uri="{FF2B5EF4-FFF2-40B4-BE49-F238E27FC236}">
                <a16:creationId xmlns:a16="http://schemas.microsoft.com/office/drawing/2014/main" id="{2B67827C-AED2-3A4C-8023-1B6CE523E844}"/>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72</a:t>
            </a:fld>
            <a:endParaRPr lang="es-CL"/>
          </a:p>
        </p:txBody>
      </p:sp>
      <p:sp>
        <p:nvSpPr>
          <p:cNvPr id="2" name="Title 1"/>
          <p:cNvSpPr>
            <a:spLocks noGrp="1"/>
          </p:cNvSpPr>
          <p:nvPr>
            <p:ph type="title"/>
          </p:nvPr>
        </p:nvSpPr>
        <p:spPr>
          <a:xfrm>
            <a:off x="-1" y="0"/>
            <a:ext cx="6612680" cy="688975"/>
          </a:xfrm>
        </p:spPr>
        <p:txBody>
          <a:bodyPr/>
          <a:lstStyle/>
          <a:p>
            <a:r>
              <a:rPr lang="en-US" dirty="0" err="1"/>
              <a:t>Ayuda</a:t>
            </a:r>
            <a:r>
              <a:rPr lang="en-US" dirty="0"/>
              <a:t> en Python</a:t>
            </a:r>
          </a:p>
        </p:txBody>
      </p:sp>
      <p:sp>
        <p:nvSpPr>
          <p:cNvPr id="483" name="Google Shape;483;p37"/>
          <p:cNvSpPr txBox="1">
            <a:spLocks noGrp="1"/>
          </p:cNvSpPr>
          <p:nvPr>
            <p:ph type="body" idx="4294967295"/>
          </p:nvPr>
        </p:nvSpPr>
        <p:spPr>
          <a:xfrm>
            <a:off x="1439863" y="1412875"/>
            <a:ext cx="7704137" cy="814388"/>
          </a:xfrm>
          <a:prstGeom prst="rect">
            <a:avLst/>
          </a:prstGeom>
        </p:spPr>
        <p:txBody>
          <a:bodyPr spcFirstLastPara="1" wrap="square" lIns="45700" tIns="45700" rIns="45700" bIns="45700" anchor="t" anchorCtr="0">
            <a:noAutofit/>
          </a:bodyPr>
          <a:lstStyle/>
          <a:p>
            <a:pPr marL="0" lvl="0" indent="0" algn="l" rtl="0">
              <a:spcBef>
                <a:spcPts val="400"/>
              </a:spcBef>
              <a:spcAft>
                <a:spcPts val="0"/>
              </a:spcAft>
              <a:buNone/>
            </a:pPr>
            <a:r>
              <a:rPr lang="en-US" dirty="0">
                <a:latin typeface="Calibri"/>
                <a:ea typeface="Calibri"/>
                <a:cs typeface="Calibri"/>
                <a:sym typeface="Calibri"/>
              </a:rPr>
              <a:t>Para </a:t>
            </a:r>
            <a:r>
              <a:rPr lang="en-US" dirty="0" err="1">
                <a:latin typeface="Calibri"/>
                <a:ea typeface="Calibri"/>
                <a:cs typeface="Calibri"/>
                <a:sym typeface="Calibri"/>
              </a:rPr>
              <a:t>encontrar</a:t>
            </a:r>
            <a:r>
              <a:rPr lang="en-US" dirty="0">
                <a:latin typeface="Calibri"/>
                <a:ea typeface="Calibri"/>
                <a:cs typeface="Calibri"/>
                <a:sym typeface="Calibri"/>
              </a:rPr>
              <a:t> </a:t>
            </a:r>
            <a:r>
              <a:rPr lang="en-US" dirty="0" err="1">
                <a:latin typeface="Calibri"/>
                <a:ea typeface="Calibri"/>
                <a:cs typeface="Calibri"/>
                <a:sym typeface="Calibri"/>
              </a:rPr>
              <a:t>errores</a:t>
            </a:r>
            <a:r>
              <a:rPr lang="en-US" dirty="0">
                <a:latin typeface="Calibri"/>
                <a:ea typeface="Calibri"/>
                <a:cs typeface="Calibri"/>
                <a:sym typeface="Calibri"/>
              </a:rPr>
              <a:t> hay </a:t>
            </a:r>
            <a:r>
              <a:rPr lang="en-US" dirty="0" err="1">
                <a:latin typeface="Calibri"/>
                <a:ea typeface="Calibri"/>
                <a:cs typeface="Calibri"/>
                <a:sym typeface="Calibri"/>
              </a:rPr>
              <a:t>métodos</a:t>
            </a:r>
            <a:r>
              <a:rPr lang="en-US" dirty="0">
                <a:latin typeface="Calibri"/>
                <a:ea typeface="Calibri"/>
                <a:cs typeface="Calibri"/>
                <a:sym typeface="Calibri"/>
              </a:rPr>
              <a:t> tanto </a:t>
            </a:r>
            <a:r>
              <a:rPr lang="en-US" dirty="0" err="1">
                <a:latin typeface="Calibri"/>
                <a:ea typeface="Calibri"/>
                <a:cs typeface="Calibri"/>
                <a:sym typeface="Calibri"/>
              </a:rPr>
              <a:t>manuales</a:t>
            </a:r>
            <a:r>
              <a:rPr lang="en-US" dirty="0">
                <a:latin typeface="Calibri"/>
                <a:ea typeface="Calibri"/>
                <a:cs typeface="Calibri"/>
                <a:sym typeface="Calibri"/>
              </a:rPr>
              <a:t> </a:t>
            </a:r>
            <a:r>
              <a:rPr lang="en-US" dirty="0" err="1">
                <a:latin typeface="Calibri"/>
                <a:ea typeface="Calibri"/>
                <a:cs typeface="Calibri"/>
                <a:sym typeface="Calibri"/>
              </a:rPr>
              <a:t>como</a:t>
            </a:r>
            <a:r>
              <a:rPr lang="en-US" dirty="0">
                <a:latin typeface="Calibri"/>
                <a:ea typeface="Calibri"/>
                <a:cs typeface="Calibri"/>
                <a:sym typeface="Calibri"/>
              </a:rPr>
              <a:t> dentro de Python.</a:t>
            </a:r>
          </a:p>
          <a:p>
            <a:pPr marL="0" lvl="0" indent="0" algn="l" rtl="0">
              <a:spcBef>
                <a:spcPts val="400"/>
              </a:spcBef>
              <a:spcAft>
                <a:spcPts val="0"/>
              </a:spcAft>
              <a:buNone/>
            </a:pPr>
            <a:endParaRPr sz="2000" dirty="0">
              <a:latin typeface="Calibri"/>
              <a:ea typeface="Calibri"/>
              <a:cs typeface="Calibri"/>
              <a:sym typeface="Calibri"/>
            </a:endParaRPr>
          </a:p>
          <a:p>
            <a:pPr marL="0" lvl="0" indent="0" algn="l" rtl="0">
              <a:spcBef>
                <a:spcPts val="400"/>
              </a:spcBef>
              <a:spcAft>
                <a:spcPts val="0"/>
              </a:spcAft>
              <a:buNone/>
            </a:pPr>
            <a:endParaRPr sz="2000" dirty="0">
              <a:latin typeface="Calibri"/>
              <a:ea typeface="Calibri"/>
              <a:cs typeface="Calibri"/>
              <a:sym typeface="Calibri"/>
            </a:endParaRPr>
          </a:p>
          <a:p>
            <a:pPr marL="582613" lvl="1" indent="-358775">
              <a:spcBef>
                <a:spcPts val="400"/>
              </a:spcBef>
              <a:spcAft>
                <a:spcPts val="0"/>
              </a:spcAft>
              <a:buClr>
                <a:schemeClr val="bg1">
                  <a:lumMod val="50000"/>
                </a:schemeClr>
              </a:buClr>
              <a:buSzPct val="100000"/>
              <a:buFont typeface="Wingdings" pitchFamily="2" charset="2"/>
              <a:buChar char="§"/>
            </a:pPr>
            <a:r>
              <a:rPr lang="en-US" dirty="0" err="1">
                <a:solidFill>
                  <a:schemeClr val="bg1">
                    <a:lumMod val="50000"/>
                  </a:schemeClr>
                </a:solidFill>
                <a:latin typeface="Calibri" panose="020F0502020204030204" pitchFamily="34" charset="0"/>
                <a:ea typeface="Calibri"/>
                <a:cs typeface="Calibri" panose="020F0502020204030204" pitchFamily="34" charset="0"/>
                <a:sym typeface="Calibri"/>
              </a:rPr>
              <a:t>Tablas</a:t>
            </a:r>
            <a:r>
              <a:rPr lang="en-US" dirty="0">
                <a:solidFill>
                  <a:schemeClr val="bg1">
                    <a:lumMod val="50000"/>
                  </a:schemeClr>
                </a:solidFill>
                <a:latin typeface="Calibri" panose="020F0502020204030204" pitchFamily="34" charset="0"/>
                <a:ea typeface="Calibri"/>
                <a:cs typeface="Calibri" panose="020F0502020204030204" pitchFamily="34" charset="0"/>
                <a:sym typeface="Calibri"/>
              </a:rPr>
              <a:t> de </a:t>
            </a:r>
            <a:r>
              <a:rPr lang="en-US" dirty="0" err="1">
                <a:solidFill>
                  <a:schemeClr val="bg1">
                    <a:lumMod val="50000"/>
                  </a:schemeClr>
                </a:solidFill>
                <a:latin typeface="Calibri" panose="020F0502020204030204" pitchFamily="34" charset="0"/>
                <a:ea typeface="Calibri"/>
                <a:cs typeface="Calibri" panose="020F0502020204030204" pitchFamily="34" charset="0"/>
                <a:sym typeface="Calibri"/>
              </a:rPr>
              <a:t>Ruteo</a:t>
            </a:r>
            <a:endParaRPr dirty="0">
              <a:solidFill>
                <a:schemeClr val="bg1">
                  <a:lumMod val="50000"/>
                </a:schemeClr>
              </a:solidFill>
              <a:latin typeface="Calibri" panose="020F0502020204030204" pitchFamily="34" charset="0"/>
              <a:ea typeface="Calibri"/>
              <a:cs typeface="Calibri" panose="020F0502020204030204" pitchFamily="34" charset="0"/>
              <a:sym typeface="Calibri"/>
            </a:endParaRPr>
          </a:p>
          <a:p>
            <a:pPr marL="582613" lvl="0" indent="-358775" algn="l" rtl="0">
              <a:spcBef>
                <a:spcPts val="400"/>
              </a:spcBef>
              <a:spcAft>
                <a:spcPts val="0"/>
              </a:spcAft>
              <a:buNone/>
            </a:pPr>
            <a:endParaRPr sz="2000" dirty="0">
              <a:latin typeface="Calibri"/>
              <a:ea typeface="Calibri"/>
              <a:cs typeface="Calibri"/>
              <a:sym typeface="Calibri"/>
            </a:endParaRPr>
          </a:p>
          <a:p>
            <a:pPr marL="582613" lvl="0" indent="-358775" algn="l" rtl="0">
              <a:spcBef>
                <a:spcPts val="400"/>
              </a:spcBef>
              <a:spcAft>
                <a:spcPts val="0"/>
              </a:spcAft>
              <a:buNone/>
            </a:pPr>
            <a:endParaRPr lang="es-ES" sz="2000" dirty="0">
              <a:latin typeface="Calibri"/>
              <a:ea typeface="Calibri"/>
              <a:cs typeface="Calibri"/>
              <a:sym typeface="Calibri"/>
            </a:endParaRPr>
          </a:p>
          <a:p>
            <a:pPr marL="582613" lvl="0" indent="-358775" algn="l" rtl="0">
              <a:spcBef>
                <a:spcPts val="400"/>
              </a:spcBef>
              <a:spcAft>
                <a:spcPts val="0"/>
              </a:spcAft>
              <a:buNone/>
            </a:pPr>
            <a:endParaRPr sz="2000" dirty="0">
              <a:latin typeface="Calibri"/>
              <a:ea typeface="Calibri"/>
              <a:cs typeface="Calibri"/>
              <a:sym typeface="Calibri"/>
            </a:endParaRPr>
          </a:p>
          <a:p>
            <a:pPr marL="582613" lvl="1" indent="-358775">
              <a:spcBef>
                <a:spcPts val="400"/>
              </a:spcBef>
              <a:spcAft>
                <a:spcPts val="0"/>
              </a:spcAft>
              <a:buClr>
                <a:srgbClr val="0733FF"/>
              </a:buClr>
              <a:buSzPct val="100000"/>
              <a:buFont typeface="Wingdings" pitchFamily="2" charset="2"/>
              <a:buChar char="§"/>
            </a:pPr>
            <a:r>
              <a:rPr lang="en-US" i="1" dirty="0">
                <a:latin typeface="Calibri"/>
                <a:ea typeface="Calibri"/>
                <a:cs typeface="Calibri"/>
                <a:sym typeface="Calibri"/>
              </a:rPr>
              <a:t>Debugging con </a:t>
            </a:r>
            <a:r>
              <a:rPr lang="en-US" dirty="0">
                <a:latin typeface="Calibri"/>
                <a:ea typeface="Calibri"/>
                <a:cs typeface="Calibri"/>
                <a:sym typeface="Calibri"/>
              </a:rPr>
              <a:t>print()</a:t>
            </a:r>
            <a:endParaRPr dirty="0">
              <a:latin typeface="Calibri"/>
              <a:ea typeface="Calibri"/>
              <a:cs typeface="Calibri"/>
              <a:sym typeface="Calibri"/>
            </a:endParaRPr>
          </a:p>
          <a:p>
            <a:pPr marL="582613" lvl="1" indent="-358775">
              <a:spcBef>
                <a:spcPts val="0"/>
              </a:spcBef>
              <a:spcAft>
                <a:spcPts val="0"/>
              </a:spcAft>
              <a:buClr>
                <a:srgbClr val="0733FF"/>
              </a:buClr>
              <a:buSzPct val="100000"/>
              <a:buFont typeface="Wingdings" pitchFamily="2" charset="2"/>
              <a:buChar char="§"/>
            </a:pPr>
            <a:r>
              <a:rPr lang="en-US" i="1" dirty="0">
                <a:latin typeface="Calibri"/>
                <a:ea typeface="Calibri"/>
                <a:cs typeface="Calibri"/>
                <a:sym typeface="Calibri"/>
              </a:rPr>
              <a:t>El </a:t>
            </a:r>
            <a:r>
              <a:rPr lang="en-US" i="1" dirty="0" err="1">
                <a:latin typeface="Calibri"/>
                <a:ea typeface="Calibri"/>
                <a:cs typeface="Calibri"/>
                <a:sym typeface="Calibri"/>
              </a:rPr>
              <a:t>método</a:t>
            </a:r>
            <a:r>
              <a:rPr lang="en-US" i="1" dirty="0">
                <a:latin typeface="Calibri"/>
                <a:ea typeface="Calibri"/>
                <a:cs typeface="Calibri"/>
                <a:sym typeface="Calibri"/>
              </a:rPr>
              <a:t> </a:t>
            </a:r>
            <a:r>
              <a:rPr lang="en-US" dirty="0">
                <a:latin typeface="Calibri"/>
                <a:ea typeface="Calibri"/>
                <a:cs typeface="Calibri"/>
                <a:sym typeface="Calibri"/>
              </a:rPr>
              <a:t>type()</a:t>
            </a:r>
            <a:endParaRPr dirty="0">
              <a:latin typeface="Calibri"/>
              <a:ea typeface="Calibri"/>
              <a:cs typeface="Calibri"/>
              <a:sym typeface="Calibri"/>
            </a:endParaRPr>
          </a:p>
          <a:p>
            <a:pPr marL="582613" lvl="1" indent="-358775">
              <a:spcBef>
                <a:spcPts val="0"/>
              </a:spcBef>
              <a:spcAft>
                <a:spcPts val="0"/>
              </a:spcAft>
              <a:buClr>
                <a:srgbClr val="0733FF"/>
              </a:buClr>
              <a:buSzPct val="100000"/>
              <a:buFont typeface="Wingdings" pitchFamily="2" charset="2"/>
              <a:buChar char="§"/>
            </a:pPr>
            <a:r>
              <a:rPr lang="en-US" i="1" dirty="0">
                <a:latin typeface="Calibri"/>
                <a:ea typeface="Calibri"/>
                <a:cs typeface="Calibri"/>
                <a:sym typeface="Calibri"/>
              </a:rPr>
              <a:t>El </a:t>
            </a:r>
            <a:r>
              <a:rPr lang="en-US" i="1" dirty="0" err="1">
                <a:latin typeface="Calibri"/>
                <a:ea typeface="Calibri"/>
                <a:cs typeface="Calibri"/>
                <a:sym typeface="Calibri"/>
              </a:rPr>
              <a:t>método</a:t>
            </a:r>
            <a:r>
              <a:rPr lang="en-US" i="1" dirty="0">
                <a:latin typeface="Calibri"/>
                <a:ea typeface="Calibri"/>
                <a:cs typeface="Calibri"/>
                <a:sym typeface="Calibri"/>
              </a:rPr>
              <a:t> </a:t>
            </a:r>
            <a:r>
              <a:rPr lang="en-US" dirty="0" err="1">
                <a:latin typeface="Calibri"/>
                <a:ea typeface="Calibri"/>
                <a:cs typeface="Calibri"/>
                <a:sym typeface="Calibri"/>
              </a:rPr>
              <a:t>isdigit</a:t>
            </a:r>
            <a:r>
              <a:rPr lang="en-US" dirty="0">
                <a:latin typeface="Calibri"/>
                <a:ea typeface="Calibri"/>
                <a:cs typeface="Calibri"/>
                <a:sym typeface="Calibri"/>
              </a:rPr>
              <a:t>()</a:t>
            </a:r>
          </a:p>
          <a:p>
            <a:pPr marL="582613" lvl="1" indent="-358775">
              <a:spcBef>
                <a:spcPts val="0"/>
              </a:spcBef>
              <a:spcAft>
                <a:spcPts val="0"/>
              </a:spcAft>
              <a:buClr>
                <a:srgbClr val="0733FF"/>
              </a:buClr>
              <a:buSzPct val="100000"/>
              <a:buFont typeface="Wingdings" pitchFamily="2" charset="2"/>
              <a:buChar char="§"/>
            </a:pPr>
            <a:r>
              <a:rPr lang="en-US" i="1" dirty="0">
                <a:latin typeface="Calibri"/>
                <a:ea typeface="Calibri"/>
                <a:cs typeface="Calibri"/>
                <a:sym typeface="Calibri"/>
              </a:rPr>
              <a:t>El </a:t>
            </a:r>
            <a:r>
              <a:rPr lang="en-US" i="1" dirty="0" err="1">
                <a:latin typeface="Calibri"/>
                <a:ea typeface="Calibri"/>
                <a:cs typeface="Calibri"/>
                <a:sym typeface="Calibri"/>
              </a:rPr>
              <a:t>método</a:t>
            </a:r>
            <a:r>
              <a:rPr lang="en-US" i="1" dirty="0">
                <a:latin typeface="Calibri"/>
                <a:ea typeface="Calibri"/>
                <a:cs typeface="Calibri"/>
                <a:sym typeface="Calibri"/>
              </a:rPr>
              <a:t> </a:t>
            </a:r>
            <a:r>
              <a:rPr lang="en-US" dirty="0" err="1">
                <a:latin typeface="Calibri"/>
                <a:ea typeface="Calibri"/>
                <a:cs typeface="Calibri"/>
                <a:sym typeface="Calibri"/>
              </a:rPr>
              <a:t>isinstance</a:t>
            </a:r>
            <a:r>
              <a:rPr lang="en-US" dirty="0">
                <a:latin typeface="Calibri"/>
                <a:ea typeface="Calibri"/>
                <a:cs typeface="Calibri"/>
                <a:sym typeface="Calibri"/>
              </a:rPr>
              <a:t>()</a:t>
            </a:r>
          </a:p>
          <a:p>
            <a:pPr marL="582613" lvl="1" indent="-358775">
              <a:spcBef>
                <a:spcPts val="0"/>
              </a:spcBef>
              <a:spcAft>
                <a:spcPts val="0"/>
              </a:spcAft>
              <a:buClr>
                <a:srgbClr val="0733FF"/>
              </a:buClr>
              <a:buSzPct val="100000"/>
              <a:buFont typeface="Wingdings" pitchFamily="2" charset="2"/>
              <a:buChar char="§"/>
            </a:pPr>
            <a:r>
              <a:rPr lang="en-US" i="1" dirty="0">
                <a:latin typeface="Calibri"/>
                <a:ea typeface="Calibri"/>
                <a:cs typeface="Calibri"/>
                <a:sym typeface="Calibri"/>
              </a:rPr>
              <a:t>El </a:t>
            </a:r>
            <a:r>
              <a:rPr lang="en-US" i="1" dirty="0" err="1">
                <a:latin typeface="Calibri"/>
                <a:ea typeface="Calibri"/>
                <a:cs typeface="Calibri"/>
                <a:sym typeface="Calibri"/>
              </a:rPr>
              <a:t>método</a:t>
            </a:r>
            <a:r>
              <a:rPr lang="en-US" i="1" dirty="0">
                <a:latin typeface="Calibri"/>
                <a:ea typeface="Calibri"/>
                <a:cs typeface="Calibri"/>
                <a:sym typeface="Calibri"/>
              </a:rPr>
              <a:t> </a:t>
            </a:r>
            <a:r>
              <a:rPr lang="en-US" dirty="0">
                <a:latin typeface="Calibri"/>
                <a:ea typeface="Calibri"/>
                <a:cs typeface="Calibri"/>
                <a:sym typeface="Calibri"/>
              </a:rPr>
              <a:t>assert</a:t>
            </a:r>
            <a:endParaRPr dirty="0">
              <a:latin typeface="Calibri"/>
              <a:ea typeface="Calibri"/>
              <a:cs typeface="Calibri"/>
              <a:sym typeface="Calibri"/>
            </a:endParaRPr>
          </a:p>
        </p:txBody>
      </p:sp>
      <p:sp>
        <p:nvSpPr>
          <p:cNvPr id="484" name="Google Shape;484;p37"/>
          <p:cNvSpPr txBox="1"/>
          <p:nvPr/>
        </p:nvSpPr>
        <p:spPr>
          <a:xfrm>
            <a:off x="1703905" y="2609169"/>
            <a:ext cx="1497600" cy="261600"/>
          </a:xfrm>
          <a:prstGeom prst="rect">
            <a:avLst/>
          </a:prstGeom>
          <a:solidFill>
            <a:srgbClr val="1E9BD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100"/>
              <a:buFont typeface="Gill Sans"/>
              <a:buNone/>
            </a:pPr>
            <a:r>
              <a:rPr lang="en-US" sz="1100" dirty="0">
                <a:solidFill>
                  <a:schemeClr val="lt1"/>
                </a:solidFill>
                <a:latin typeface="Gill Sans"/>
                <a:ea typeface="Gill Sans"/>
                <a:cs typeface="Gill Sans"/>
                <a:sym typeface="Gill Sans"/>
              </a:rPr>
              <a:t>MANUALMENTE</a:t>
            </a:r>
            <a:endParaRPr sz="1800" b="0" i="0" u="none" strike="noStrike" cap="none" dirty="0">
              <a:solidFill>
                <a:schemeClr val="lt1"/>
              </a:solidFill>
              <a:latin typeface="Gill Sans"/>
              <a:ea typeface="Gill Sans"/>
              <a:cs typeface="Gill Sans"/>
              <a:sym typeface="Gill Sans"/>
            </a:endParaRPr>
          </a:p>
        </p:txBody>
      </p:sp>
      <p:sp>
        <p:nvSpPr>
          <p:cNvPr id="485" name="Google Shape;485;p37"/>
          <p:cNvSpPr txBox="1"/>
          <p:nvPr/>
        </p:nvSpPr>
        <p:spPr>
          <a:xfrm>
            <a:off x="1991582" y="3875219"/>
            <a:ext cx="1497600" cy="261600"/>
          </a:xfrm>
          <a:prstGeom prst="rect">
            <a:avLst/>
          </a:prstGeom>
          <a:solidFill>
            <a:srgbClr val="1E9BD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100"/>
              <a:buFont typeface="Gill Sans"/>
              <a:buNone/>
            </a:pPr>
            <a:r>
              <a:rPr lang="en-US" sz="1100" dirty="0">
                <a:solidFill>
                  <a:schemeClr val="lt1"/>
                </a:solidFill>
                <a:latin typeface="Gill Sans"/>
                <a:ea typeface="Gill Sans"/>
                <a:cs typeface="Gill Sans"/>
                <a:sym typeface="Gill Sans"/>
              </a:rPr>
              <a:t>CON PYTHON</a:t>
            </a:r>
            <a:endParaRPr sz="1800" b="0" i="0" u="none" strike="noStrike" cap="none" dirty="0">
              <a:solidFill>
                <a:schemeClr val="lt1"/>
              </a:solidFill>
              <a:latin typeface="Gill Sans"/>
              <a:ea typeface="Gill Sans"/>
              <a:cs typeface="Gill Sans"/>
              <a:sym typeface="Gill Sans"/>
            </a:endParaRPr>
          </a:p>
        </p:txBody>
      </p:sp>
      <p:pic>
        <p:nvPicPr>
          <p:cNvPr id="9" name="Picture 21" descr="Picture 21">
            <a:extLst>
              <a:ext uri="{FF2B5EF4-FFF2-40B4-BE49-F238E27FC236}">
                <a16:creationId xmlns:a16="http://schemas.microsoft.com/office/drawing/2014/main" id="{F32BB5ED-0D4B-E643-80F1-38C567928DD7}"/>
              </a:ext>
            </a:extLst>
          </p:cNvPr>
          <p:cNvPicPr>
            <a:picLocks noChangeAspect="1"/>
          </p:cNvPicPr>
          <p:nvPr/>
        </p:nvPicPr>
        <p:blipFill>
          <a:blip r:embed="rId3"/>
          <a:stretch>
            <a:fillRect/>
          </a:stretch>
        </p:blipFill>
        <p:spPr>
          <a:xfrm>
            <a:off x="738696" y="1473919"/>
            <a:ext cx="528129" cy="528129"/>
          </a:xfrm>
          <a:prstGeom prst="rect">
            <a:avLst/>
          </a:prstGeom>
          <a:ln w="12700">
            <a:miter lim="400000"/>
          </a:ln>
        </p:spPr>
      </p:pic>
      <p:sp>
        <p:nvSpPr>
          <p:cNvPr id="11" name="Marcador de pie de página 10">
            <a:extLst>
              <a:ext uri="{FF2B5EF4-FFF2-40B4-BE49-F238E27FC236}">
                <a16:creationId xmlns:a16="http://schemas.microsoft.com/office/drawing/2014/main" id="{58F9E5A1-7E0A-BBFA-51C8-6CD623DE0E82}"/>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4282259416"/>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14" name="Rounded Rectangle 13"/>
          <p:cNvSpPr/>
          <p:nvPr/>
        </p:nvSpPr>
        <p:spPr>
          <a:xfrm>
            <a:off x="1652017" y="4301910"/>
            <a:ext cx="1470652" cy="871010"/>
          </a:xfrm>
          <a:prstGeom prst="roundRect">
            <a:avLst>
              <a:gd name="adj" fmla="val 9662"/>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5" name="Rounded Rectangle 14"/>
          <p:cNvSpPr/>
          <p:nvPr/>
        </p:nvSpPr>
        <p:spPr>
          <a:xfrm>
            <a:off x="5347957" y="4207649"/>
            <a:ext cx="1628028" cy="1074210"/>
          </a:xfrm>
          <a:prstGeom prst="roundRect">
            <a:avLst>
              <a:gd name="adj" fmla="val 9662"/>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 name="Marcador de número de diapositiva 1">
            <a:extLst>
              <a:ext uri="{FF2B5EF4-FFF2-40B4-BE49-F238E27FC236}">
                <a16:creationId xmlns:a16="http://schemas.microsoft.com/office/drawing/2014/main" id="{DECF207E-1BE0-3D40-9C59-0B7D013D7437}"/>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73</a:t>
            </a:fld>
            <a:endParaRPr lang="es-CL"/>
          </a:p>
        </p:txBody>
      </p:sp>
      <p:sp>
        <p:nvSpPr>
          <p:cNvPr id="4" name="Title 3"/>
          <p:cNvSpPr>
            <a:spLocks noGrp="1"/>
          </p:cNvSpPr>
          <p:nvPr>
            <p:ph type="title"/>
          </p:nvPr>
        </p:nvSpPr>
        <p:spPr>
          <a:xfrm>
            <a:off x="-1" y="0"/>
            <a:ext cx="6612680" cy="688975"/>
          </a:xfrm>
        </p:spPr>
        <p:txBody>
          <a:bodyPr/>
          <a:lstStyle/>
          <a:p>
            <a:r>
              <a:rPr lang="en-US" dirty="0" err="1"/>
              <a:t>Ejemplo</a:t>
            </a:r>
            <a:endParaRPr lang="en-US" dirty="0"/>
          </a:p>
        </p:txBody>
      </p:sp>
      <p:sp>
        <p:nvSpPr>
          <p:cNvPr id="543" name="Google Shape;543;p45"/>
          <p:cNvSpPr txBox="1"/>
          <p:nvPr/>
        </p:nvSpPr>
        <p:spPr>
          <a:xfrm>
            <a:off x="1237989" y="2578750"/>
            <a:ext cx="7333932" cy="584700"/>
          </a:xfrm>
          <a:prstGeom prst="rect">
            <a:avLst/>
          </a:prstGeom>
          <a:solidFill>
            <a:srgbClr val="E7F7F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600" dirty="0">
                <a:latin typeface="Calibri"/>
                <a:ea typeface="Calibri"/>
                <a:cs typeface="Calibri"/>
                <a:sym typeface="Calibri"/>
              </a:rPr>
              <a:t>Este </a:t>
            </a:r>
            <a:r>
              <a:rPr lang="en-US" sz="1600" dirty="0" err="1">
                <a:latin typeface="Calibri"/>
                <a:ea typeface="Calibri"/>
                <a:cs typeface="Calibri"/>
                <a:sym typeface="Calibri"/>
              </a:rPr>
              <a:t>programa</a:t>
            </a:r>
            <a:r>
              <a:rPr lang="en-US" sz="1600" dirty="0">
                <a:latin typeface="Calibri"/>
                <a:ea typeface="Calibri"/>
                <a:cs typeface="Calibri"/>
                <a:sym typeface="Calibri"/>
              </a:rPr>
              <a:t> </a:t>
            </a:r>
            <a:r>
              <a:rPr lang="en-US" sz="1600" dirty="0" err="1">
                <a:latin typeface="Calibri"/>
                <a:ea typeface="Calibri"/>
                <a:cs typeface="Calibri"/>
                <a:sym typeface="Calibri"/>
              </a:rPr>
              <a:t>imprime</a:t>
            </a:r>
            <a:r>
              <a:rPr lang="en-US" sz="1600" dirty="0">
                <a:latin typeface="Calibri"/>
                <a:ea typeface="Calibri"/>
                <a:cs typeface="Calibri"/>
                <a:sym typeface="Calibri"/>
              </a:rPr>
              <a:t> </a:t>
            </a:r>
            <a:r>
              <a:rPr lang="en-US" sz="1600" dirty="0" err="1">
                <a:latin typeface="Calibri"/>
                <a:ea typeface="Calibri"/>
                <a:cs typeface="Calibri"/>
                <a:sym typeface="Calibri"/>
              </a:rPr>
              <a:t>las</a:t>
            </a:r>
            <a:r>
              <a:rPr lang="en-US" sz="1600" dirty="0">
                <a:latin typeface="Calibri"/>
                <a:ea typeface="Calibri"/>
                <a:cs typeface="Calibri"/>
                <a:sym typeface="Calibri"/>
              </a:rPr>
              <a:t> </a:t>
            </a:r>
            <a:r>
              <a:rPr lang="en-US" sz="1600" dirty="0" err="1">
                <a:latin typeface="Calibri"/>
                <a:ea typeface="Calibri"/>
                <a:cs typeface="Calibri"/>
                <a:sym typeface="Calibri"/>
              </a:rPr>
              <a:t>primeras</a:t>
            </a:r>
            <a:r>
              <a:rPr lang="en-US" sz="1600" dirty="0">
                <a:latin typeface="Calibri"/>
                <a:ea typeface="Calibri"/>
                <a:cs typeface="Calibri"/>
                <a:sym typeface="Calibri"/>
              </a:rPr>
              <a:t> N </a:t>
            </a:r>
            <a:r>
              <a:rPr lang="en-US" sz="1600" dirty="0" err="1">
                <a:latin typeface="Calibri"/>
                <a:ea typeface="Calibri"/>
                <a:cs typeface="Calibri"/>
                <a:sym typeface="Calibri"/>
              </a:rPr>
              <a:t>potencias</a:t>
            </a:r>
            <a:r>
              <a:rPr lang="en-US" sz="1600" dirty="0">
                <a:latin typeface="Calibri"/>
                <a:ea typeface="Calibri"/>
                <a:cs typeface="Calibri"/>
                <a:sym typeface="Calibri"/>
              </a:rPr>
              <a:t> de 2, </a:t>
            </a:r>
            <a:r>
              <a:rPr lang="en-US" sz="1600" dirty="0" err="1">
                <a:latin typeface="Calibri"/>
                <a:ea typeface="Calibri"/>
                <a:cs typeface="Calibri"/>
                <a:sym typeface="Calibri"/>
              </a:rPr>
              <a:t>una</a:t>
            </a:r>
            <a:r>
              <a:rPr lang="en-US" sz="1600" dirty="0">
                <a:latin typeface="Calibri"/>
                <a:ea typeface="Calibri"/>
                <a:cs typeface="Calibri"/>
                <a:sym typeface="Calibri"/>
              </a:rPr>
              <a:t> </a:t>
            </a:r>
            <a:r>
              <a:rPr lang="en-US" sz="1600" dirty="0" err="1">
                <a:latin typeface="Calibri"/>
                <a:ea typeface="Calibri"/>
                <a:cs typeface="Calibri"/>
                <a:sym typeface="Calibri"/>
              </a:rPr>
              <a:t>por</a:t>
            </a:r>
            <a:r>
              <a:rPr lang="en-US" sz="1600" dirty="0">
                <a:latin typeface="Calibri"/>
                <a:ea typeface="Calibri"/>
                <a:cs typeface="Calibri"/>
                <a:sym typeface="Calibri"/>
              </a:rPr>
              <a:t> </a:t>
            </a:r>
            <a:r>
              <a:rPr lang="en-US" sz="1600" dirty="0" err="1">
                <a:latin typeface="Calibri"/>
                <a:ea typeface="Calibri"/>
                <a:cs typeface="Calibri"/>
                <a:sym typeface="Calibri"/>
              </a:rPr>
              <a:t>línea</a:t>
            </a:r>
            <a:r>
              <a:rPr lang="en-US" sz="1600" dirty="0">
                <a:latin typeface="Calibri"/>
                <a:ea typeface="Calibri"/>
                <a:cs typeface="Calibri"/>
                <a:sym typeface="Calibri"/>
              </a:rPr>
              <a:t>. </a:t>
            </a:r>
            <a:r>
              <a:rPr lang="en-US" sz="1600" dirty="0" err="1">
                <a:latin typeface="Calibri"/>
                <a:ea typeface="Calibri"/>
                <a:cs typeface="Calibri"/>
                <a:sym typeface="Calibri"/>
              </a:rPr>
              <a:t>Por</a:t>
            </a:r>
            <a:r>
              <a:rPr lang="en-US" sz="1600" dirty="0">
                <a:latin typeface="Calibri"/>
                <a:ea typeface="Calibri"/>
                <a:cs typeface="Calibri"/>
                <a:sym typeface="Calibri"/>
              </a:rPr>
              <a:t> </a:t>
            </a:r>
            <a:r>
              <a:rPr lang="en-US" sz="1600" dirty="0" err="1">
                <a:latin typeface="Calibri"/>
                <a:ea typeface="Calibri"/>
                <a:cs typeface="Calibri"/>
                <a:sym typeface="Calibri"/>
              </a:rPr>
              <a:t>ejemplo</a:t>
            </a:r>
            <a:r>
              <a:rPr lang="en-US" sz="1600" dirty="0">
                <a:latin typeface="Calibri"/>
                <a:ea typeface="Calibri"/>
                <a:cs typeface="Calibri"/>
                <a:sym typeface="Calibri"/>
              </a:rPr>
              <a:t>, </a:t>
            </a:r>
            <a:r>
              <a:rPr lang="en-US" sz="1600" dirty="0" err="1">
                <a:latin typeface="Calibri"/>
                <a:ea typeface="Calibri"/>
                <a:cs typeface="Calibri"/>
                <a:sym typeface="Calibri"/>
              </a:rPr>
              <a:t>para</a:t>
            </a:r>
            <a:r>
              <a:rPr lang="en-US" sz="1600" dirty="0">
                <a:latin typeface="Calibri"/>
                <a:ea typeface="Calibri"/>
                <a:cs typeface="Calibri"/>
                <a:sym typeface="Calibri"/>
              </a:rPr>
              <a:t> N= 4 se </a:t>
            </a:r>
            <a:r>
              <a:rPr lang="en-US" sz="1600" dirty="0" err="1">
                <a:latin typeface="Calibri"/>
                <a:ea typeface="Calibri"/>
                <a:cs typeface="Calibri"/>
                <a:sym typeface="Calibri"/>
              </a:rPr>
              <a:t>imprime</a:t>
            </a:r>
            <a:r>
              <a:rPr lang="en-US" sz="1600" dirty="0">
                <a:latin typeface="Calibri"/>
                <a:ea typeface="Calibri"/>
                <a:cs typeface="Calibri"/>
                <a:sym typeface="Calibri"/>
              </a:rPr>
              <a:t>:</a:t>
            </a:r>
            <a:endParaRPr sz="1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6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Calibri"/>
              <a:buNone/>
            </a:pPr>
            <a:endParaRPr sz="1600" dirty="0">
              <a:latin typeface="Calibri"/>
              <a:ea typeface="Calibri"/>
              <a:cs typeface="Calibri"/>
              <a:sym typeface="Calibri"/>
            </a:endParaRPr>
          </a:p>
        </p:txBody>
      </p:sp>
      <p:sp>
        <p:nvSpPr>
          <p:cNvPr id="12" name="Google Shape;526;p43"/>
          <p:cNvSpPr txBox="1"/>
          <p:nvPr/>
        </p:nvSpPr>
        <p:spPr>
          <a:xfrm>
            <a:off x="1237989" y="3304780"/>
            <a:ext cx="3769360" cy="2079300"/>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onsolas"/>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N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9D00D2"/>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&lt; N+1: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x = 2**</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(x)</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p:txBody>
      </p:sp>
      <p:sp>
        <p:nvSpPr>
          <p:cNvPr id="6" name="Rectangle 5"/>
          <p:cNvSpPr/>
          <p:nvPr/>
        </p:nvSpPr>
        <p:spPr>
          <a:xfrm>
            <a:off x="5332469" y="4138135"/>
            <a:ext cx="2956560" cy="1200329"/>
          </a:xfrm>
          <a:prstGeom prst="rect">
            <a:avLst/>
          </a:prstGeom>
          <a:ln>
            <a:solidFill>
              <a:srgbClr val="30B9F8"/>
            </a:solidFill>
          </a:ln>
        </p:spPr>
        <p:txBody>
          <a:bodyPr wrap="square">
            <a:spAutoFit/>
          </a:bodyPr>
          <a:lstStyle/>
          <a:p>
            <a:pPr lvl="0">
              <a:buClr>
                <a:schemeClr val="dk1"/>
              </a:buClr>
              <a:buSzPts val="1100"/>
            </a:pPr>
            <a:r>
              <a:rPr lang="is-IS" dirty="0"/>
              <a:t>2</a:t>
            </a:r>
          </a:p>
          <a:p>
            <a:pPr lvl="0">
              <a:buClr>
                <a:schemeClr val="dk1"/>
              </a:buClr>
              <a:buSzPts val="1100"/>
            </a:pPr>
            <a:r>
              <a:rPr lang="is-IS" dirty="0"/>
              <a:t>4</a:t>
            </a:r>
          </a:p>
          <a:p>
            <a:pPr lvl="0">
              <a:buClr>
                <a:schemeClr val="dk1"/>
              </a:buClr>
              <a:buSzPts val="1100"/>
            </a:pPr>
            <a:r>
              <a:rPr lang="is-IS" dirty="0"/>
              <a:t>8</a:t>
            </a:r>
          </a:p>
          <a:p>
            <a:pPr lvl="0">
              <a:buClr>
                <a:schemeClr val="dk1"/>
              </a:buClr>
              <a:buSzPts val="1100"/>
            </a:pPr>
            <a:r>
              <a:rPr lang="is-IS" dirty="0"/>
              <a:t>16</a:t>
            </a:r>
          </a:p>
        </p:txBody>
      </p:sp>
      <p:sp>
        <p:nvSpPr>
          <p:cNvPr id="13" name="Google Shape;512;p41">
            <a:extLst>
              <a:ext uri="{FF2B5EF4-FFF2-40B4-BE49-F238E27FC236}">
                <a16:creationId xmlns:a16="http://schemas.microsoft.com/office/drawing/2014/main" id="{27334514-A90C-4448-A286-E8FC418380A5}"/>
              </a:ext>
            </a:extLst>
          </p:cNvPr>
          <p:cNvSpPr txBox="1">
            <a:spLocks/>
          </p:cNvSpPr>
          <p:nvPr/>
        </p:nvSpPr>
        <p:spPr bwMode="auto">
          <a:xfrm>
            <a:off x="1237989" y="1640059"/>
            <a:ext cx="8145462" cy="542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spcFirstLastPara="1" vert="horz" wrap="square" lIns="45700" tIns="45700" rIns="45700" bIns="45700" numCol="1" anchor="t" anchorCtr="0" compatLnSpc="1">
            <a:prstTxWarp prst="textNoShape">
              <a:avLst/>
            </a:prstTxWarp>
            <a:noAutofit/>
          </a:bodyPr>
          <a:lst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a:lstStyle>
          <a:p>
            <a:pPr marL="0" indent="0">
              <a:spcBef>
                <a:spcPts val="400"/>
              </a:spcBef>
              <a:spcAft>
                <a:spcPts val="0"/>
              </a:spcAft>
              <a:buFont typeface="Wingdings 3" charset="0"/>
              <a:buNone/>
            </a:pPr>
            <a:r>
              <a:rPr lang="en-US" kern="0">
                <a:latin typeface="Calibri"/>
                <a:ea typeface="Calibri"/>
                <a:cs typeface="Calibri"/>
                <a:sym typeface="Calibri"/>
              </a:rPr>
              <a:t>¿Qué hace el programa?</a:t>
            </a:r>
            <a:endParaRPr lang="en-US" kern="0" dirty="0">
              <a:latin typeface="Calibri"/>
              <a:ea typeface="Calibri"/>
              <a:cs typeface="Calibri"/>
              <a:sym typeface="Calibri"/>
            </a:endParaRPr>
          </a:p>
        </p:txBody>
      </p:sp>
      <p:sp>
        <p:nvSpPr>
          <p:cNvPr id="16" name="Google Shape;513;p41">
            <a:extLst>
              <a:ext uri="{FF2B5EF4-FFF2-40B4-BE49-F238E27FC236}">
                <a16:creationId xmlns:a16="http://schemas.microsoft.com/office/drawing/2014/main" id="{9861436F-DBE7-8E48-B746-B027730D1EF0}"/>
              </a:ext>
            </a:extLst>
          </p:cNvPr>
          <p:cNvSpPr txBox="1"/>
          <p:nvPr/>
        </p:nvSpPr>
        <p:spPr>
          <a:xfrm>
            <a:off x="1237989" y="2251971"/>
            <a:ext cx="1497600" cy="261600"/>
          </a:xfrm>
          <a:prstGeom prst="rect">
            <a:avLst/>
          </a:prstGeom>
          <a:solidFill>
            <a:srgbClr val="1E9BD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100"/>
              <a:buFont typeface="Gill Sans"/>
              <a:buNone/>
            </a:pPr>
            <a:r>
              <a:rPr lang="en-US" sz="1100" b="0" i="0" u="none" strike="noStrike" cap="none" dirty="0">
                <a:solidFill>
                  <a:schemeClr val="lt1"/>
                </a:solidFill>
                <a:latin typeface="Gill Sans"/>
                <a:ea typeface="Gill Sans"/>
                <a:cs typeface="Gill Sans"/>
                <a:sym typeface="Gill Sans"/>
              </a:rPr>
              <a:t>PROGRAMA</a:t>
            </a:r>
            <a:endParaRPr sz="1800" b="0" i="0" u="none" strike="noStrike" cap="none" dirty="0">
              <a:solidFill>
                <a:schemeClr val="lt1"/>
              </a:solidFill>
              <a:latin typeface="Gill Sans"/>
              <a:ea typeface="Gill Sans"/>
              <a:cs typeface="Gill Sans"/>
              <a:sym typeface="Gill Sans"/>
            </a:endParaRPr>
          </a:p>
        </p:txBody>
      </p:sp>
      <p:pic>
        <p:nvPicPr>
          <p:cNvPr id="17" name="Picture 20" descr="Picture 20">
            <a:extLst>
              <a:ext uri="{FF2B5EF4-FFF2-40B4-BE49-F238E27FC236}">
                <a16:creationId xmlns:a16="http://schemas.microsoft.com/office/drawing/2014/main" id="{1D19A675-0803-8C41-B968-79DAD37AC967}"/>
              </a:ext>
            </a:extLst>
          </p:cNvPr>
          <p:cNvPicPr>
            <a:picLocks noChangeAspect="1"/>
          </p:cNvPicPr>
          <p:nvPr/>
        </p:nvPicPr>
        <p:blipFill>
          <a:blip r:embed="rId3"/>
          <a:stretch>
            <a:fillRect/>
          </a:stretch>
        </p:blipFill>
        <p:spPr>
          <a:xfrm>
            <a:off x="661988" y="1578723"/>
            <a:ext cx="576001" cy="576001"/>
          </a:xfrm>
          <a:prstGeom prst="rect">
            <a:avLst/>
          </a:prstGeom>
          <a:ln w="12700">
            <a:miter lim="400000"/>
          </a:ln>
        </p:spPr>
      </p:pic>
      <p:sp>
        <p:nvSpPr>
          <p:cNvPr id="9" name="Marcador de pie de página 8">
            <a:extLst>
              <a:ext uri="{FF2B5EF4-FFF2-40B4-BE49-F238E27FC236}">
                <a16:creationId xmlns:a16="http://schemas.microsoft.com/office/drawing/2014/main" id="{B57893DA-F707-9A7D-A60E-C074E8BC606C}"/>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184424673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18" name="Straight Connector 26"/>
          <p:cNvSpPr/>
          <p:nvPr/>
        </p:nvSpPr>
        <p:spPr>
          <a:xfrm flipV="1">
            <a:off x="808307" y="3362959"/>
            <a:ext cx="0" cy="2611119"/>
          </a:xfrm>
          <a:prstGeom prst="line">
            <a:avLst/>
          </a:prstGeom>
          <a:ln w="12700">
            <a:solidFill>
              <a:srgbClr val="808080"/>
            </a:solidFill>
          </a:ln>
        </p:spPr>
        <p:txBody>
          <a:bodyPr lIns="45719" rIns="45719"/>
          <a:lstStyle/>
          <a:p>
            <a:endParaRPr/>
          </a:p>
        </p:txBody>
      </p:sp>
      <p:sp>
        <p:nvSpPr>
          <p:cNvPr id="4" name="Marcador de número de diapositiva 3">
            <a:extLst>
              <a:ext uri="{FF2B5EF4-FFF2-40B4-BE49-F238E27FC236}">
                <a16:creationId xmlns:a16="http://schemas.microsoft.com/office/drawing/2014/main" id="{A2B09FA4-226B-4840-9412-53274A1C317D}"/>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74</a:t>
            </a:fld>
            <a:endParaRPr lang="es-CL"/>
          </a:p>
        </p:txBody>
      </p:sp>
      <p:sp>
        <p:nvSpPr>
          <p:cNvPr id="2" name="Title 1"/>
          <p:cNvSpPr>
            <a:spLocks noGrp="1"/>
          </p:cNvSpPr>
          <p:nvPr>
            <p:ph type="title"/>
          </p:nvPr>
        </p:nvSpPr>
        <p:spPr>
          <a:xfrm>
            <a:off x="-1" y="0"/>
            <a:ext cx="6612680" cy="688975"/>
          </a:xfrm>
        </p:spPr>
        <p:txBody>
          <a:bodyPr>
            <a:normAutofit/>
          </a:bodyPr>
          <a:lstStyle/>
          <a:p>
            <a:r>
              <a:rPr lang="en-US" dirty="0"/>
              <a:t>Debugging: print</a:t>
            </a:r>
          </a:p>
        </p:txBody>
      </p:sp>
      <p:sp>
        <p:nvSpPr>
          <p:cNvPr id="556" name="Google Shape;556;p47"/>
          <p:cNvSpPr txBox="1">
            <a:spLocks noGrp="1"/>
          </p:cNvSpPr>
          <p:nvPr>
            <p:ph type="body" idx="4294967295"/>
          </p:nvPr>
        </p:nvSpPr>
        <p:spPr>
          <a:xfrm>
            <a:off x="1331913" y="1360488"/>
            <a:ext cx="7812087" cy="4837112"/>
          </a:xfrm>
          <a:prstGeom prst="rect">
            <a:avLst/>
          </a:prstGeom>
        </p:spPr>
        <p:txBody>
          <a:bodyPr spcFirstLastPara="1" wrap="square" lIns="45700" tIns="45700" rIns="45700" bIns="45700" anchor="t" anchorCtr="0">
            <a:noAutofit/>
          </a:bodyPr>
          <a:lstStyle/>
          <a:p>
            <a:pPr marL="76200" lvl="0" indent="0" algn="l" rtl="0">
              <a:spcBef>
                <a:spcPts val="400"/>
              </a:spcBef>
              <a:spcAft>
                <a:spcPts val="0"/>
              </a:spcAft>
              <a:buSzPts val="2400"/>
              <a:buNone/>
            </a:pPr>
            <a:r>
              <a:rPr lang="en-US" sz="2000" dirty="0" err="1">
                <a:latin typeface="Calibri"/>
                <a:ea typeface="Calibri"/>
                <a:cs typeface="Calibri"/>
                <a:sym typeface="Calibri"/>
              </a:rPr>
              <a:t>Hacer</a:t>
            </a:r>
            <a:r>
              <a:rPr lang="en-US" sz="2000" dirty="0">
                <a:latin typeface="Calibri"/>
                <a:ea typeface="Calibri"/>
                <a:cs typeface="Calibri"/>
                <a:sym typeface="Calibri"/>
              </a:rPr>
              <a:t> debugging con print() es </a:t>
            </a:r>
            <a:r>
              <a:rPr lang="en-US" sz="2000" dirty="0" err="1">
                <a:latin typeface="Calibri"/>
                <a:ea typeface="Calibri"/>
                <a:cs typeface="Calibri"/>
                <a:sym typeface="Calibri"/>
              </a:rPr>
              <a:t>como</a:t>
            </a:r>
            <a:r>
              <a:rPr lang="en-US" sz="2000" dirty="0">
                <a:latin typeface="Calibri"/>
                <a:ea typeface="Calibri"/>
                <a:cs typeface="Calibri"/>
                <a:sym typeface="Calibri"/>
              </a:rPr>
              <a:t> </a:t>
            </a:r>
            <a:r>
              <a:rPr lang="en-US" sz="2000" dirty="0" err="1">
                <a:latin typeface="Calibri"/>
                <a:ea typeface="Calibri"/>
                <a:cs typeface="Calibri"/>
                <a:sym typeface="Calibri"/>
              </a:rPr>
              <a:t>hacer</a:t>
            </a:r>
            <a:r>
              <a:rPr lang="en-US" sz="2000" dirty="0">
                <a:latin typeface="Calibri"/>
                <a:ea typeface="Calibri"/>
                <a:cs typeface="Calibri"/>
                <a:sym typeface="Calibri"/>
              </a:rPr>
              <a:t> la </a:t>
            </a:r>
            <a:r>
              <a:rPr lang="en-US" sz="2000" dirty="0" err="1">
                <a:latin typeface="Calibri"/>
                <a:ea typeface="Calibri"/>
                <a:cs typeface="Calibri"/>
                <a:sym typeface="Calibri"/>
              </a:rPr>
              <a:t>tabla</a:t>
            </a:r>
            <a:r>
              <a:rPr lang="en-US" sz="2000" dirty="0">
                <a:latin typeface="Calibri"/>
                <a:ea typeface="Calibri"/>
                <a:cs typeface="Calibri"/>
                <a:sym typeface="Calibri"/>
              </a:rPr>
              <a:t> de </a:t>
            </a:r>
            <a:r>
              <a:rPr lang="en-US" sz="2000" dirty="0" err="1">
                <a:latin typeface="Calibri"/>
                <a:ea typeface="Calibri"/>
                <a:cs typeface="Calibri"/>
                <a:sym typeface="Calibri"/>
              </a:rPr>
              <a:t>ruteo</a:t>
            </a:r>
            <a:r>
              <a:rPr lang="en-US" sz="2000" dirty="0">
                <a:latin typeface="Calibri"/>
                <a:ea typeface="Calibri"/>
                <a:cs typeface="Calibri"/>
                <a:sym typeface="Calibri"/>
              </a:rPr>
              <a:t>, </a:t>
            </a:r>
            <a:r>
              <a:rPr lang="en-US" sz="2000" dirty="0" err="1">
                <a:latin typeface="Calibri"/>
                <a:ea typeface="Calibri"/>
                <a:cs typeface="Calibri"/>
                <a:sym typeface="Calibri"/>
              </a:rPr>
              <a:t>pero</a:t>
            </a:r>
            <a:r>
              <a:rPr lang="en-US" sz="2000" dirty="0">
                <a:latin typeface="Calibri"/>
                <a:ea typeface="Calibri"/>
                <a:cs typeface="Calibri"/>
                <a:sym typeface="Calibri"/>
              </a:rPr>
              <a:t> </a:t>
            </a:r>
            <a:r>
              <a:rPr lang="en-US" sz="2000" dirty="0" err="1">
                <a:latin typeface="Calibri"/>
                <a:ea typeface="Calibri"/>
                <a:cs typeface="Calibri"/>
                <a:sym typeface="Calibri"/>
              </a:rPr>
              <a:t>dejando</a:t>
            </a:r>
            <a:r>
              <a:rPr lang="en-US" sz="2000" dirty="0">
                <a:latin typeface="Calibri"/>
                <a:ea typeface="Calibri"/>
                <a:cs typeface="Calibri"/>
                <a:sym typeface="Calibri"/>
              </a:rPr>
              <a:t> que Python </a:t>
            </a:r>
            <a:r>
              <a:rPr lang="en-US" sz="2000" dirty="0" err="1">
                <a:latin typeface="Calibri"/>
                <a:ea typeface="Calibri"/>
                <a:cs typeface="Calibri"/>
                <a:sym typeface="Calibri"/>
              </a:rPr>
              <a:t>nos</a:t>
            </a:r>
            <a:r>
              <a:rPr lang="en-US" sz="2000" dirty="0">
                <a:latin typeface="Calibri"/>
                <a:ea typeface="Calibri"/>
                <a:cs typeface="Calibri"/>
                <a:sym typeface="Calibri"/>
              </a:rPr>
              <a:t> </a:t>
            </a:r>
            <a:r>
              <a:rPr lang="en-US" sz="2000" dirty="0" err="1">
                <a:latin typeface="Calibri"/>
                <a:ea typeface="Calibri"/>
                <a:cs typeface="Calibri"/>
                <a:sym typeface="Calibri"/>
              </a:rPr>
              <a:t>muestre</a:t>
            </a:r>
            <a:r>
              <a:rPr lang="en-US" sz="2000" dirty="0">
                <a:latin typeface="Calibri"/>
                <a:ea typeface="Calibri"/>
                <a:cs typeface="Calibri"/>
                <a:sym typeface="Calibri"/>
              </a:rPr>
              <a:t> los </a:t>
            </a:r>
            <a:r>
              <a:rPr lang="en-US" sz="2000" dirty="0" err="1">
                <a:latin typeface="Calibri"/>
                <a:ea typeface="Calibri"/>
                <a:cs typeface="Calibri"/>
                <a:sym typeface="Calibri"/>
              </a:rPr>
              <a:t>valores</a:t>
            </a:r>
            <a:r>
              <a:rPr lang="en-US" sz="2000" dirty="0">
                <a:latin typeface="Calibri"/>
                <a:ea typeface="Calibri"/>
                <a:cs typeface="Calibri"/>
                <a:sym typeface="Calibri"/>
              </a:rPr>
              <a:t> por </a:t>
            </a:r>
            <a:r>
              <a:rPr lang="en-US" sz="2000" dirty="0" err="1">
                <a:latin typeface="Calibri"/>
                <a:ea typeface="Calibri"/>
                <a:cs typeface="Calibri"/>
                <a:sym typeface="Calibri"/>
              </a:rPr>
              <a:t>pantalla</a:t>
            </a:r>
            <a:endParaRPr sz="2000" dirty="0">
              <a:latin typeface="Calibri"/>
              <a:ea typeface="Calibri"/>
              <a:cs typeface="Calibri"/>
              <a:sym typeface="Calibri"/>
            </a:endParaRPr>
          </a:p>
        </p:txBody>
      </p:sp>
      <p:sp>
        <p:nvSpPr>
          <p:cNvPr id="557" name="Google Shape;557;p47"/>
          <p:cNvSpPr txBox="1"/>
          <p:nvPr/>
        </p:nvSpPr>
        <p:spPr>
          <a:xfrm>
            <a:off x="1178560" y="3369447"/>
            <a:ext cx="7301690" cy="2970393"/>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onsolas"/>
              <a:buNone/>
            </a:pPr>
            <a:r>
              <a:rPr lang="en-US" sz="1600" dirty="0">
                <a:solidFill>
                  <a:schemeClr val="tx1">
                    <a:lumMod val="50000"/>
                    <a:lumOff val="50000"/>
                  </a:schemeClr>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err="1">
                <a:solidFill>
                  <a:schemeClr val="tx1">
                    <a:lumMod val="50000"/>
                    <a:lumOff val="50000"/>
                  </a:schemeClr>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chemeClr val="tx1">
                    <a:lumMod val="50000"/>
                    <a:lumOff val="50000"/>
                  </a:schemeClr>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chemeClr val="tx1">
                    <a:lumMod val="50000"/>
                    <a:lumOff val="50000"/>
                  </a:schemeClr>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chemeClr val="tx1">
                    <a:lumMod val="50000"/>
                    <a:lumOff val="50000"/>
                  </a:schemeClr>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tx1">
                  <a:lumMod val="50000"/>
                  <a:lumOff val="50000"/>
                </a:schemeClr>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tx1">
                    <a:lumMod val="50000"/>
                    <a:lumOff val="50000"/>
                  </a:schemeClr>
                </a:solidFill>
                <a:latin typeface="Menlo" panose="020B0609030804020204" pitchFamily="49" charset="0"/>
                <a:ea typeface="Menlo" panose="020B0609030804020204" pitchFamily="49" charset="0"/>
                <a:cs typeface="Menlo" panose="020B0609030804020204" pitchFamily="49" charset="0"/>
                <a:sym typeface="Consolas"/>
              </a:rPr>
              <a:t>N = int(input())</a:t>
            </a:r>
            <a:endParaRPr sz="1600" dirty="0">
              <a:solidFill>
                <a:schemeClr val="tx1">
                  <a:lumMod val="50000"/>
                  <a:lumOff val="50000"/>
                </a:schemeClr>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print("N=", N)</a:t>
            </a:r>
            <a:endParaRPr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err="1">
                <a:solidFill>
                  <a:srgbClr val="7F7F7F"/>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rgbClr val="7F7F7F"/>
                </a:solidFill>
                <a:latin typeface="Menlo" panose="020B0609030804020204" pitchFamily="49" charset="0"/>
                <a:ea typeface="Menlo" panose="020B0609030804020204" pitchFamily="49" charset="0"/>
                <a:cs typeface="Menlo" panose="020B0609030804020204" pitchFamily="49" charset="0"/>
                <a:sym typeface="Consolas"/>
              </a:rPr>
              <a:t> = 1</a:t>
            </a:r>
            <a:endParaRPr sz="1600" dirty="0">
              <a:solidFill>
                <a:srgbClr val="7F7F7F"/>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print("N=", N, "; </a:t>
            </a:r>
            <a:r>
              <a:rPr lang="en-US" sz="1600" dirty="0" err="1">
                <a:solidFill>
                  <a:srgbClr val="980000"/>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rgbClr val="980000"/>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7F7F7F"/>
                </a:solidFill>
                <a:latin typeface="Menlo" panose="020B0609030804020204" pitchFamily="49" charset="0"/>
                <a:ea typeface="Menlo" panose="020B0609030804020204" pitchFamily="49" charset="0"/>
                <a:cs typeface="Menlo" panose="020B0609030804020204" pitchFamily="49" charset="0"/>
                <a:sym typeface="Consolas"/>
              </a:rPr>
              <a:t>while </a:t>
            </a:r>
            <a:r>
              <a:rPr lang="en-US" sz="1600" dirty="0" err="1">
                <a:solidFill>
                  <a:srgbClr val="7F7F7F"/>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rgbClr val="7F7F7F"/>
                </a:solidFill>
                <a:latin typeface="Menlo" panose="020B0609030804020204" pitchFamily="49" charset="0"/>
                <a:ea typeface="Menlo" panose="020B0609030804020204" pitchFamily="49" charset="0"/>
                <a:cs typeface="Menlo" panose="020B0609030804020204" pitchFamily="49" charset="0"/>
                <a:sym typeface="Consolas"/>
              </a:rPr>
              <a:t> &lt; N+1:</a:t>
            </a:r>
            <a:endParaRPr sz="1600" dirty="0">
              <a:solidFill>
                <a:srgbClr val="7F7F7F"/>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7F7F7F"/>
                </a:solidFill>
                <a:latin typeface="Menlo" panose="020B0609030804020204" pitchFamily="49" charset="0"/>
                <a:ea typeface="Menlo" panose="020B0609030804020204" pitchFamily="49" charset="0"/>
                <a:cs typeface="Menlo" panose="020B0609030804020204" pitchFamily="49" charset="0"/>
                <a:sym typeface="Consolas"/>
              </a:rPr>
              <a:t>    x = 2**</a:t>
            </a:r>
            <a:r>
              <a:rPr lang="en-US" sz="1600" dirty="0" err="1">
                <a:solidFill>
                  <a:srgbClr val="7F7F7F"/>
                </a:solidFill>
                <a:latin typeface="Menlo" panose="020B0609030804020204" pitchFamily="49" charset="0"/>
                <a:ea typeface="Menlo" panose="020B0609030804020204" pitchFamily="49" charset="0"/>
                <a:cs typeface="Menlo" panose="020B0609030804020204" pitchFamily="49" charset="0"/>
                <a:sym typeface="Consolas"/>
              </a:rPr>
              <a:t>i</a:t>
            </a:r>
            <a:endParaRPr sz="1600" dirty="0">
              <a:solidFill>
                <a:srgbClr val="7F7F7F"/>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    print("N=", N, "; </a:t>
            </a:r>
            <a:r>
              <a:rPr lang="en-US" sz="1600" dirty="0" err="1">
                <a:solidFill>
                  <a:srgbClr val="980000"/>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rgbClr val="980000"/>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 "; x=", x)</a:t>
            </a:r>
            <a:endParaRPr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7F7F7F"/>
                </a:solidFill>
                <a:latin typeface="Menlo" panose="020B0609030804020204" pitchFamily="49" charset="0"/>
                <a:ea typeface="Menlo" panose="020B0609030804020204" pitchFamily="49" charset="0"/>
                <a:cs typeface="Menlo" panose="020B0609030804020204" pitchFamily="49" charset="0"/>
                <a:sym typeface="Consolas"/>
              </a:rPr>
              <a:t>  print(x)</a:t>
            </a:r>
            <a:endParaRPr sz="1600" dirty="0">
              <a:solidFill>
                <a:srgbClr val="7F7F7F"/>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    print("N=", N, "; </a:t>
            </a:r>
            <a:r>
              <a:rPr lang="en-US" sz="1600" dirty="0" err="1">
                <a:solidFill>
                  <a:srgbClr val="980000"/>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rgbClr val="980000"/>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rPr>
              <a:t>, "; x=", x)</a:t>
            </a:r>
            <a:endParaRPr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p:txBody>
      </p:sp>
      <p:grpSp>
        <p:nvGrpSpPr>
          <p:cNvPr id="9" name="Group 22"/>
          <p:cNvGrpSpPr/>
          <p:nvPr/>
        </p:nvGrpSpPr>
        <p:grpSpPr>
          <a:xfrm rot="5400000">
            <a:off x="7805157" y="2714706"/>
            <a:ext cx="261608" cy="999069"/>
            <a:chOff x="-175000" y="-643753"/>
            <a:chExt cx="261607" cy="999068"/>
          </a:xfrm>
        </p:grpSpPr>
        <p:sp>
          <p:nvSpPr>
            <p:cNvPr id="10"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1"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2" name="Straight Arrow Connector 25"/>
          <p:cNvSpPr/>
          <p:nvPr/>
        </p:nvSpPr>
        <p:spPr>
          <a:xfrm>
            <a:off x="808567" y="4046496"/>
            <a:ext cx="322916" cy="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19050" cap="rnd">
            <a:solidFill>
              <a:srgbClr val="FF0000"/>
            </a:solidFill>
            <a:bevel/>
            <a:headEnd type="oval"/>
            <a:tailEnd type="triangle"/>
          </a:ln>
        </p:spPr>
        <p:txBody>
          <a:bodyPr/>
          <a:lstStyle/>
          <a:p>
            <a:endParaRPr/>
          </a:p>
        </p:txBody>
      </p:sp>
      <p:sp>
        <p:nvSpPr>
          <p:cNvPr id="13" name="Straight Arrow Connector 25"/>
          <p:cNvSpPr/>
          <p:nvPr/>
        </p:nvSpPr>
        <p:spPr>
          <a:xfrm>
            <a:off x="808567" y="4536936"/>
            <a:ext cx="322916" cy="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19050" cap="rnd">
            <a:solidFill>
              <a:srgbClr val="FF0000"/>
            </a:solidFill>
            <a:bevel/>
            <a:headEnd type="oval"/>
            <a:tailEnd type="triangle"/>
          </a:ln>
        </p:spPr>
        <p:txBody>
          <a:bodyPr/>
          <a:lstStyle/>
          <a:p>
            <a:endParaRPr/>
          </a:p>
        </p:txBody>
      </p:sp>
      <p:sp>
        <p:nvSpPr>
          <p:cNvPr id="14" name="Straight Arrow Connector 25"/>
          <p:cNvSpPr/>
          <p:nvPr/>
        </p:nvSpPr>
        <p:spPr>
          <a:xfrm>
            <a:off x="808567" y="5257015"/>
            <a:ext cx="736600" cy="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19050" cap="rnd">
            <a:solidFill>
              <a:srgbClr val="FF0000"/>
            </a:solidFill>
            <a:bevel/>
            <a:headEnd type="oval"/>
            <a:tailEnd type="triangle"/>
          </a:ln>
        </p:spPr>
        <p:txBody>
          <a:bodyPr/>
          <a:lstStyle/>
          <a:p>
            <a:endParaRPr/>
          </a:p>
        </p:txBody>
      </p:sp>
      <p:sp>
        <p:nvSpPr>
          <p:cNvPr id="15" name="Straight Arrow Connector 25"/>
          <p:cNvSpPr/>
          <p:nvPr/>
        </p:nvSpPr>
        <p:spPr>
          <a:xfrm>
            <a:off x="808567" y="5989795"/>
            <a:ext cx="736600" cy="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19050" cap="rnd">
            <a:solidFill>
              <a:srgbClr val="FF0000"/>
            </a:solidFill>
            <a:bevel/>
            <a:headEnd type="oval"/>
            <a:tailEnd type="triangle"/>
          </a:ln>
        </p:spPr>
        <p:txBody>
          <a:bodyPr/>
          <a:lstStyle/>
          <a:p>
            <a:endParaRPr/>
          </a:p>
        </p:txBody>
      </p:sp>
      <p:sp>
        <p:nvSpPr>
          <p:cNvPr id="3" name="TextBox 2"/>
          <p:cNvSpPr txBox="1"/>
          <p:nvPr/>
        </p:nvSpPr>
        <p:spPr>
          <a:xfrm>
            <a:off x="295593" y="2824480"/>
            <a:ext cx="1564640"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Gill Sans"/>
                <a:ea typeface="Calibri"/>
                <a:cs typeface="Gill Sans"/>
                <a:sym typeface="Calibri"/>
              </a:rPr>
              <a:t>Instrucciones</a:t>
            </a:r>
            <a:r>
              <a:rPr kumimoji="0" lang="en-US" sz="1400" b="0" i="1" u="none" strike="noStrike" cap="none" spc="0" normalizeH="0" baseline="0" dirty="0">
                <a:ln>
                  <a:noFill/>
                </a:ln>
                <a:solidFill>
                  <a:srgbClr val="000000"/>
                </a:solidFill>
                <a:effectLst/>
                <a:uFillTx/>
                <a:latin typeface="Gill Sans"/>
                <a:ea typeface="Calibri"/>
                <a:cs typeface="Gill Sans"/>
                <a:sym typeface="Calibri"/>
              </a:rPr>
              <a:t> </a:t>
            </a:r>
            <a:r>
              <a:rPr kumimoji="0" lang="en-US" sz="1400" b="0" i="1" u="none" strike="noStrike" cap="none" spc="0" normalizeH="0" baseline="0" dirty="0" err="1">
                <a:ln>
                  <a:noFill/>
                </a:ln>
                <a:solidFill>
                  <a:srgbClr val="000000"/>
                </a:solidFill>
                <a:effectLst/>
                <a:uFillTx/>
                <a:latin typeface="Gill Sans"/>
                <a:ea typeface="Calibri"/>
                <a:cs typeface="Gill Sans"/>
                <a:sym typeface="Calibri"/>
              </a:rPr>
              <a:t>para</a:t>
            </a:r>
            <a:r>
              <a:rPr kumimoji="0" lang="en-US" sz="1400" b="0" i="1" u="none" strike="noStrike" cap="none" spc="0" normalizeH="0" baseline="0" dirty="0">
                <a:ln>
                  <a:noFill/>
                </a:ln>
                <a:solidFill>
                  <a:srgbClr val="000000"/>
                </a:solidFill>
                <a:effectLst/>
                <a:uFillTx/>
                <a:latin typeface="Gill Sans"/>
                <a:ea typeface="Calibri"/>
                <a:cs typeface="Gill Sans"/>
                <a:sym typeface="Calibri"/>
              </a:rPr>
              <a:t> debugging</a:t>
            </a:r>
          </a:p>
        </p:txBody>
      </p:sp>
      <p:pic>
        <p:nvPicPr>
          <p:cNvPr id="16" name="Picture 21" descr="Picture 21">
            <a:extLst>
              <a:ext uri="{FF2B5EF4-FFF2-40B4-BE49-F238E27FC236}">
                <a16:creationId xmlns:a16="http://schemas.microsoft.com/office/drawing/2014/main" id="{B478B754-3EEB-E849-B2B3-D7169D39580F}"/>
              </a:ext>
            </a:extLst>
          </p:cNvPr>
          <p:cNvPicPr>
            <a:picLocks noChangeAspect="1"/>
          </p:cNvPicPr>
          <p:nvPr/>
        </p:nvPicPr>
        <p:blipFill>
          <a:blip r:embed="rId3"/>
          <a:stretch>
            <a:fillRect/>
          </a:stretch>
        </p:blipFill>
        <p:spPr>
          <a:xfrm>
            <a:off x="738696" y="1473919"/>
            <a:ext cx="528129" cy="528129"/>
          </a:xfrm>
          <a:prstGeom prst="rect">
            <a:avLst/>
          </a:prstGeom>
          <a:ln w="12700">
            <a:miter lim="400000"/>
          </a:ln>
        </p:spPr>
      </p:pic>
      <p:sp>
        <p:nvSpPr>
          <p:cNvPr id="17" name="Marcador de pie de página 16">
            <a:extLst>
              <a:ext uri="{FF2B5EF4-FFF2-40B4-BE49-F238E27FC236}">
                <a16:creationId xmlns:a16="http://schemas.microsoft.com/office/drawing/2014/main" id="{F8EE80FC-BF6A-FEC3-4F13-604A30FC264D}"/>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9884822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57">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10" name="Rounded Rectangle 9"/>
          <p:cNvSpPr/>
          <p:nvPr/>
        </p:nvSpPr>
        <p:spPr>
          <a:xfrm>
            <a:off x="5148692" y="2650691"/>
            <a:ext cx="2562748" cy="736409"/>
          </a:xfrm>
          <a:prstGeom prst="roundRect">
            <a:avLst>
              <a:gd name="adj" fmla="val 13362"/>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2" name="Rounded Rectangle 11"/>
          <p:cNvSpPr/>
          <p:nvPr/>
        </p:nvSpPr>
        <p:spPr>
          <a:xfrm>
            <a:off x="5148692" y="3573016"/>
            <a:ext cx="2562748" cy="541783"/>
          </a:xfrm>
          <a:prstGeom prst="roundRect">
            <a:avLst>
              <a:gd name="adj" fmla="val 13362"/>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Rounded Rectangle 12"/>
          <p:cNvSpPr/>
          <p:nvPr/>
        </p:nvSpPr>
        <p:spPr>
          <a:xfrm>
            <a:off x="5148692" y="4293096"/>
            <a:ext cx="2562748" cy="541783"/>
          </a:xfrm>
          <a:prstGeom prst="roundRect">
            <a:avLst>
              <a:gd name="adj" fmla="val 13362"/>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4" name="Rounded Rectangle 13"/>
          <p:cNvSpPr/>
          <p:nvPr/>
        </p:nvSpPr>
        <p:spPr>
          <a:xfrm>
            <a:off x="5148692" y="5064864"/>
            <a:ext cx="2562748" cy="541783"/>
          </a:xfrm>
          <a:prstGeom prst="roundRect">
            <a:avLst>
              <a:gd name="adj" fmla="val 13362"/>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5" name="Rounded Rectangle 14"/>
          <p:cNvSpPr/>
          <p:nvPr/>
        </p:nvSpPr>
        <p:spPr>
          <a:xfrm>
            <a:off x="5148692" y="5805264"/>
            <a:ext cx="2562748" cy="541783"/>
          </a:xfrm>
          <a:prstGeom prst="roundRect">
            <a:avLst>
              <a:gd name="adj" fmla="val 13362"/>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Rounded Rectangle 10"/>
          <p:cNvSpPr/>
          <p:nvPr/>
        </p:nvSpPr>
        <p:spPr>
          <a:xfrm>
            <a:off x="292212" y="2688894"/>
            <a:ext cx="2847228" cy="291890"/>
          </a:xfrm>
          <a:prstGeom prst="roundRect">
            <a:avLst>
              <a:gd name="adj" fmla="val 27159"/>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7" name="Rounded Rectangle 6"/>
          <p:cNvSpPr/>
          <p:nvPr/>
        </p:nvSpPr>
        <p:spPr>
          <a:xfrm>
            <a:off x="287830" y="2243187"/>
            <a:ext cx="1628028" cy="291890"/>
          </a:xfrm>
          <a:prstGeom prst="roundRect">
            <a:avLst>
              <a:gd name="adj" fmla="val 27159"/>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8" name="Rounded Rectangle 7"/>
          <p:cNvSpPr/>
          <p:nvPr/>
        </p:nvSpPr>
        <p:spPr>
          <a:xfrm>
            <a:off x="650929" y="3538780"/>
            <a:ext cx="4056268" cy="265355"/>
          </a:xfrm>
          <a:prstGeom prst="roundRect">
            <a:avLst>
              <a:gd name="adj" fmla="val 27159"/>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9" name="Rounded Rectangle 8"/>
          <p:cNvSpPr/>
          <p:nvPr/>
        </p:nvSpPr>
        <p:spPr>
          <a:xfrm>
            <a:off x="671249" y="4193484"/>
            <a:ext cx="4056268" cy="265355"/>
          </a:xfrm>
          <a:prstGeom prst="roundRect">
            <a:avLst>
              <a:gd name="adj" fmla="val 27159"/>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566" name="Google Shape;566;p48"/>
          <p:cNvSpPr txBox="1"/>
          <p:nvPr/>
        </p:nvSpPr>
        <p:spPr>
          <a:xfrm>
            <a:off x="5110480" y="1804353"/>
            <a:ext cx="3159760" cy="4643012"/>
          </a:xfrm>
          <a:prstGeom prst="rect">
            <a:avLst/>
          </a:prstGeom>
          <a:noFill/>
          <a:ln>
            <a:solidFill>
              <a:srgbClr val="30B9F8"/>
            </a:solid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err="1">
                <a:latin typeface="Consolas"/>
                <a:ea typeface="Consolas"/>
                <a:cs typeface="Consolas"/>
                <a:sym typeface="Consolas"/>
              </a:rPr>
              <a:t>Ingresa</a:t>
            </a:r>
            <a:r>
              <a:rPr lang="en-US" sz="1600" dirty="0">
                <a:latin typeface="Consolas"/>
                <a:ea typeface="Consolas"/>
                <a:cs typeface="Consolas"/>
                <a:sym typeface="Consolas"/>
              </a:rPr>
              <a:t> un </a:t>
            </a:r>
            <a:r>
              <a:rPr lang="en-US" sz="1600" dirty="0" err="1">
                <a:latin typeface="Consolas"/>
                <a:ea typeface="Consolas"/>
                <a:cs typeface="Consolas"/>
                <a:sym typeface="Consolas"/>
              </a:rPr>
              <a:t>numero</a:t>
            </a:r>
            <a:endParaRPr lang="en-US" sz="1600" dirty="0">
              <a:latin typeface="Consolas"/>
              <a:ea typeface="Consolas"/>
              <a:cs typeface="Consolas"/>
              <a:sym typeface="Consolas"/>
            </a:endParaRPr>
          </a:p>
          <a:p>
            <a:pPr marL="0" lvl="0" indent="0" algn="l" rtl="0">
              <a:spcBef>
                <a:spcPts val="0"/>
              </a:spcBef>
              <a:spcAft>
                <a:spcPts val="0"/>
              </a:spcAft>
              <a:buNone/>
            </a:pPr>
            <a:endParaRPr sz="1600" dirty="0">
              <a:latin typeface="Consolas"/>
              <a:ea typeface="Consolas"/>
              <a:cs typeface="Consolas"/>
              <a:sym typeface="Consolas"/>
            </a:endParaRPr>
          </a:p>
          <a:p>
            <a:pPr marL="0" lvl="0" indent="0" algn="l" rtl="0">
              <a:spcBef>
                <a:spcPts val="0"/>
              </a:spcBef>
              <a:spcAft>
                <a:spcPts val="0"/>
              </a:spcAft>
              <a:buNone/>
            </a:pPr>
            <a:r>
              <a:rPr lang="en-US" sz="1600" dirty="0">
                <a:latin typeface="Consolas"/>
                <a:ea typeface="Consolas"/>
                <a:cs typeface="Consolas"/>
                <a:sym typeface="Consolas"/>
              </a:rPr>
              <a:t>4</a:t>
            </a:r>
            <a:endParaRPr sz="1600" dirty="0">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a:t>
            </a:r>
            <a:endParaRPr sz="16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 ; </a:t>
            </a:r>
            <a:r>
              <a:rPr lang="en-US" sz="1600" dirty="0" err="1">
                <a:solidFill>
                  <a:srgbClr val="980000"/>
                </a:solidFill>
                <a:latin typeface="Consolas"/>
                <a:ea typeface="Consolas"/>
                <a:cs typeface="Consolas"/>
                <a:sym typeface="Consolas"/>
              </a:rPr>
              <a:t>i</a:t>
            </a:r>
            <a:r>
              <a:rPr lang="en-US" sz="1600" dirty="0">
                <a:solidFill>
                  <a:srgbClr val="980000"/>
                </a:solidFill>
                <a:latin typeface="Consolas"/>
                <a:ea typeface="Consolas"/>
                <a:cs typeface="Consolas"/>
                <a:sym typeface="Consolas"/>
              </a:rPr>
              <a:t> = 1</a:t>
            </a:r>
            <a:endParaRPr sz="16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 ; </a:t>
            </a:r>
            <a:r>
              <a:rPr lang="en-US" sz="1600" dirty="0" err="1">
                <a:solidFill>
                  <a:srgbClr val="980000"/>
                </a:solidFill>
                <a:latin typeface="Consolas"/>
                <a:ea typeface="Consolas"/>
                <a:cs typeface="Consolas"/>
                <a:sym typeface="Consolas"/>
              </a:rPr>
              <a:t>i</a:t>
            </a:r>
            <a:r>
              <a:rPr lang="en-US" sz="1600" dirty="0">
                <a:solidFill>
                  <a:srgbClr val="980000"/>
                </a:solidFill>
                <a:latin typeface="Consolas"/>
                <a:ea typeface="Consolas"/>
                <a:cs typeface="Consolas"/>
                <a:sym typeface="Consolas"/>
              </a:rPr>
              <a:t> = 1 ; x = 2</a:t>
            </a:r>
            <a:endParaRPr sz="16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600" dirty="0">
                <a:latin typeface="Consolas"/>
                <a:ea typeface="Consolas"/>
                <a:cs typeface="Consolas"/>
                <a:sym typeface="Consolas"/>
              </a:rPr>
              <a:t>2</a:t>
            </a:r>
            <a:endParaRPr sz="1600" dirty="0">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 ; </a:t>
            </a:r>
            <a:r>
              <a:rPr lang="en-US" sz="1600" dirty="0" err="1">
                <a:solidFill>
                  <a:srgbClr val="980000"/>
                </a:solidFill>
                <a:latin typeface="Consolas"/>
                <a:ea typeface="Consolas"/>
                <a:cs typeface="Consolas"/>
                <a:sym typeface="Consolas"/>
              </a:rPr>
              <a:t>i</a:t>
            </a:r>
            <a:r>
              <a:rPr lang="en-US" sz="1600" dirty="0">
                <a:solidFill>
                  <a:srgbClr val="980000"/>
                </a:solidFill>
                <a:latin typeface="Consolas"/>
                <a:ea typeface="Consolas"/>
                <a:cs typeface="Consolas"/>
                <a:sym typeface="Consolas"/>
              </a:rPr>
              <a:t> = 2 ; x = 2</a:t>
            </a:r>
            <a:endParaRPr sz="16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 ; </a:t>
            </a:r>
            <a:r>
              <a:rPr lang="en-US" sz="1600" dirty="0" err="1">
                <a:solidFill>
                  <a:srgbClr val="980000"/>
                </a:solidFill>
                <a:latin typeface="Consolas"/>
                <a:ea typeface="Consolas"/>
                <a:cs typeface="Consolas"/>
                <a:sym typeface="Consolas"/>
              </a:rPr>
              <a:t>i</a:t>
            </a:r>
            <a:r>
              <a:rPr lang="en-US" sz="1600" dirty="0">
                <a:solidFill>
                  <a:srgbClr val="980000"/>
                </a:solidFill>
                <a:latin typeface="Consolas"/>
                <a:ea typeface="Consolas"/>
                <a:cs typeface="Consolas"/>
                <a:sym typeface="Consolas"/>
              </a:rPr>
              <a:t> = 2 ; x = 4</a:t>
            </a:r>
            <a:endParaRPr sz="16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600" dirty="0">
                <a:latin typeface="Consolas"/>
                <a:ea typeface="Consolas"/>
                <a:cs typeface="Consolas"/>
                <a:sym typeface="Consolas"/>
              </a:rPr>
              <a:t>4</a:t>
            </a:r>
            <a:endParaRPr sz="1600" dirty="0">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 ; </a:t>
            </a:r>
            <a:r>
              <a:rPr lang="en-US" sz="1600" dirty="0" err="1">
                <a:solidFill>
                  <a:srgbClr val="980000"/>
                </a:solidFill>
                <a:latin typeface="Consolas"/>
                <a:ea typeface="Consolas"/>
                <a:cs typeface="Consolas"/>
                <a:sym typeface="Consolas"/>
              </a:rPr>
              <a:t>i</a:t>
            </a:r>
            <a:r>
              <a:rPr lang="en-US" sz="1600" dirty="0">
                <a:solidFill>
                  <a:srgbClr val="980000"/>
                </a:solidFill>
                <a:latin typeface="Consolas"/>
                <a:ea typeface="Consolas"/>
                <a:cs typeface="Consolas"/>
                <a:sym typeface="Consolas"/>
              </a:rPr>
              <a:t> = 3 ; x = 4</a:t>
            </a:r>
            <a:endParaRPr sz="16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 ; </a:t>
            </a:r>
            <a:r>
              <a:rPr lang="en-US" sz="1600" dirty="0" err="1">
                <a:solidFill>
                  <a:srgbClr val="980000"/>
                </a:solidFill>
                <a:latin typeface="Consolas"/>
                <a:ea typeface="Consolas"/>
                <a:cs typeface="Consolas"/>
                <a:sym typeface="Consolas"/>
              </a:rPr>
              <a:t>i</a:t>
            </a:r>
            <a:r>
              <a:rPr lang="en-US" sz="1600" dirty="0">
                <a:solidFill>
                  <a:srgbClr val="980000"/>
                </a:solidFill>
                <a:latin typeface="Consolas"/>
                <a:ea typeface="Consolas"/>
                <a:cs typeface="Consolas"/>
                <a:sym typeface="Consolas"/>
              </a:rPr>
              <a:t> = 3 ; x = 8</a:t>
            </a:r>
            <a:endParaRPr sz="16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600" dirty="0">
                <a:latin typeface="Consolas"/>
                <a:ea typeface="Consolas"/>
                <a:cs typeface="Consolas"/>
                <a:sym typeface="Consolas"/>
              </a:rPr>
              <a:t>8</a:t>
            </a:r>
            <a:endParaRPr sz="1600" dirty="0">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 ; </a:t>
            </a:r>
            <a:r>
              <a:rPr lang="en-US" sz="1600" dirty="0" err="1">
                <a:solidFill>
                  <a:srgbClr val="980000"/>
                </a:solidFill>
                <a:latin typeface="Consolas"/>
                <a:ea typeface="Consolas"/>
                <a:cs typeface="Consolas"/>
                <a:sym typeface="Consolas"/>
              </a:rPr>
              <a:t>i</a:t>
            </a:r>
            <a:r>
              <a:rPr lang="en-US" sz="1600" dirty="0">
                <a:solidFill>
                  <a:srgbClr val="980000"/>
                </a:solidFill>
                <a:latin typeface="Consolas"/>
                <a:ea typeface="Consolas"/>
                <a:cs typeface="Consolas"/>
                <a:sym typeface="Consolas"/>
              </a:rPr>
              <a:t> = 4 ; x = 8</a:t>
            </a:r>
            <a:endParaRPr sz="16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 ; </a:t>
            </a:r>
            <a:r>
              <a:rPr lang="en-US" sz="1600" dirty="0" err="1">
                <a:solidFill>
                  <a:srgbClr val="980000"/>
                </a:solidFill>
                <a:latin typeface="Consolas"/>
                <a:ea typeface="Consolas"/>
                <a:cs typeface="Consolas"/>
                <a:sym typeface="Consolas"/>
              </a:rPr>
              <a:t>i</a:t>
            </a:r>
            <a:r>
              <a:rPr lang="en-US" sz="1600" dirty="0">
                <a:solidFill>
                  <a:srgbClr val="980000"/>
                </a:solidFill>
                <a:latin typeface="Consolas"/>
                <a:ea typeface="Consolas"/>
                <a:cs typeface="Consolas"/>
                <a:sym typeface="Consolas"/>
              </a:rPr>
              <a:t> = 4 ; x = 16</a:t>
            </a:r>
            <a:endParaRPr sz="16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600" dirty="0">
                <a:latin typeface="Consolas"/>
                <a:ea typeface="Consolas"/>
                <a:cs typeface="Consolas"/>
                <a:sym typeface="Consolas"/>
              </a:rPr>
              <a:t>16</a:t>
            </a:r>
            <a:endParaRPr sz="1600" dirty="0">
              <a:latin typeface="Consolas"/>
              <a:ea typeface="Consolas"/>
              <a:cs typeface="Consolas"/>
              <a:sym typeface="Consolas"/>
            </a:endParaRPr>
          </a:p>
          <a:p>
            <a:pPr marL="0" lvl="0" indent="0" algn="l" rtl="0">
              <a:spcBef>
                <a:spcPts val="0"/>
              </a:spcBef>
              <a:spcAft>
                <a:spcPts val="0"/>
              </a:spcAft>
              <a:buNone/>
            </a:pPr>
            <a:r>
              <a:rPr lang="en-US" sz="1600" dirty="0">
                <a:solidFill>
                  <a:srgbClr val="980000"/>
                </a:solidFill>
                <a:latin typeface="Consolas"/>
                <a:ea typeface="Consolas"/>
                <a:cs typeface="Consolas"/>
                <a:sym typeface="Consolas"/>
              </a:rPr>
              <a:t>N = 4 ; </a:t>
            </a:r>
            <a:r>
              <a:rPr lang="en-US" sz="1600" dirty="0" err="1">
                <a:solidFill>
                  <a:srgbClr val="980000"/>
                </a:solidFill>
                <a:latin typeface="Consolas"/>
                <a:ea typeface="Consolas"/>
                <a:cs typeface="Consolas"/>
                <a:sym typeface="Consolas"/>
              </a:rPr>
              <a:t>i</a:t>
            </a:r>
            <a:r>
              <a:rPr lang="en-US" sz="1600" dirty="0">
                <a:solidFill>
                  <a:srgbClr val="980000"/>
                </a:solidFill>
                <a:latin typeface="Consolas"/>
                <a:ea typeface="Consolas"/>
                <a:cs typeface="Consolas"/>
                <a:sym typeface="Consolas"/>
              </a:rPr>
              <a:t> = 5 ; x = 16</a:t>
            </a:r>
            <a:endParaRPr sz="1600" dirty="0">
              <a:solidFill>
                <a:srgbClr val="980000"/>
              </a:solidFill>
              <a:latin typeface="Consolas"/>
              <a:ea typeface="Consolas"/>
              <a:cs typeface="Consolas"/>
              <a:sym typeface="Consolas"/>
            </a:endParaRPr>
          </a:p>
        </p:txBody>
      </p:sp>
      <p:sp>
        <p:nvSpPr>
          <p:cNvPr id="2" name="Marcador de número de diapositiva 1">
            <a:extLst>
              <a:ext uri="{FF2B5EF4-FFF2-40B4-BE49-F238E27FC236}">
                <a16:creationId xmlns:a16="http://schemas.microsoft.com/office/drawing/2014/main" id="{84A9B02D-482B-4F43-B649-0CE6EEE9B761}"/>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75</a:t>
            </a:fld>
            <a:endParaRPr lang="es-CL"/>
          </a:p>
        </p:txBody>
      </p:sp>
      <p:sp>
        <p:nvSpPr>
          <p:cNvPr id="3" name="Title 2"/>
          <p:cNvSpPr>
            <a:spLocks noGrp="1"/>
          </p:cNvSpPr>
          <p:nvPr>
            <p:ph type="title"/>
          </p:nvPr>
        </p:nvSpPr>
        <p:spPr>
          <a:xfrm>
            <a:off x="-1" y="0"/>
            <a:ext cx="6612680" cy="688975"/>
          </a:xfrm>
        </p:spPr>
        <p:txBody>
          <a:bodyPr/>
          <a:lstStyle/>
          <a:p>
            <a:r>
              <a:rPr lang="en-US" dirty="0"/>
              <a:t>Debugging: print</a:t>
            </a:r>
          </a:p>
        </p:txBody>
      </p:sp>
      <p:sp>
        <p:nvSpPr>
          <p:cNvPr id="6" name="Google Shape;557;p47"/>
          <p:cNvSpPr txBox="1"/>
          <p:nvPr/>
        </p:nvSpPr>
        <p:spPr>
          <a:xfrm>
            <a:off x="287830" y="1804807"/>
            <a:ext cx="4741370" cy="3257400"/>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onsolas"/>
              <a:buNone/>
            </a:pPr>
            <a:r>
              <a:rPr lang="en-US" sz="14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4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un </a:t>
            </a:r>
            <a:r>
              <a:rPr lang="en-US" sz="14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4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N = </a:t>
            </a:r>
            <a:r>
              <a:rPr lang="en-US" sz="14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4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"N="</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N)</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4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 1</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4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"N="</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N, </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endParaRPr lang="en-US" sz="1400" dirty="0">
              <a:solidFill>
                <a:schemeClr val="accent6">
                  <a:lumMod val="75000"/>
                </a:schemeClr>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4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while</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&lt; N+1:</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x = 2**</a:t>
            </a:r>
            <a:r>
              <a:rPr lang="en-US" sz="14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i</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"N="</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N, </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x="</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x)</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(x)</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 </a:t>
            </a:r>
            <a:r>
              <a:rPr lang="en-US" sz="14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+ 1</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"N="</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N, </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err="1">
                <a:solidFill>
                  <a:srgbClr val="008000"/>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i</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400" dirty="0">
                <a:solidFill>
                  <a:srgbClr val="008000"/>
                </a:solidFill>
                <a:latin typeface="Menlo" panose="020B0609030804020204" pitchFamily="49" charset="0"/>
                <a:ea typeface="Menlo" panose="020B0609030804020204" pitchFamily="49" charset="0"/>
                <a:cs typeface="Menlo" panose="020B0609030804020204" pitchFamily="49" charset="0"/>
                <a:sym typeface="Consolas"/>
              </a:rPr>
              <a:t>"; x="</a:t>
            </a:r>
            <a:r>
              <a:rPr lang="en-US"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x)</a:t>
            </a: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endParaRPr sz="14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p:txBody>
      </p:sp>
      <p:sp>
        <p:nvSpPr>
          <p:cNvPr id="18" name="Marcador de pie de página 17">
            <a:extLst>
              <a:ext uri="{FF2B5EF4-FFF2-40B4-BE49-F238E27FC236}">
                <a16:creationId xmlns:a16="http://schemas.microsoft.com/office/drawing/2014/main" id="{38185B08-0041-6AC9-CE05-E2BAA129A9B3}"/>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9022055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16" name="Rounded Rectangle 15"/>
          <p:cNvSpPr/>
          <p:nvPr/>
        </p:nvSpPr>
        <p:spPr>
          <a:xfrm>
            <a:off x="3953254" y="3093058"/>
            <a:ext cx="926987" cy="325668"/>
          </a:xfrm>
          <a:prstGeom prst="roundRect">
            <a:avLst>
              <a:gd name="adj" fmla="val 27159"/>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7" name="Rounded Rectangle 16"/>
          <p:cNvSpPr/>
          <p:nvPr/>
        </p:nvSpPr>
        <p:spPr>
          <a:xfrm>
            <a:off x="1637177" y="3612708"/>
            <a:ext cx="926987" cy="325668"/>
          </a:xfrm>
          <a:prstGeom prst="roundRect">
            <a:avLst>
              <a:gd name="adj" fmla="val 27159"/>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3" name="Marcador de número de diapositiva 2">
            <a:extLst>
              <a:ext uri="{FF2B5EF4-FFF2-40B4-BE49-F238E27FC236}">
                <a16:creationId xmlns:a16="http://schemas.microsoft.com/office/drawing/2014/main" id="{1DB68034-16AC-4E4E-9E8C-72019185E246}"/>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76</a:t>
            </a:fld>
            <a:endParaRPr lang="es-CL"/>
          </a:p>
        </p:txBody>
      </p:sp>
      <p:sp>
        <p:nvSpPr>
          <p:cNvPr id="2" name="Title 1"/>
          <p:cNvSpPr>
            <a:spLocks noGrp="1"/>
          </p:cNvSpPr>
          <p:nvPr>
            <p:ph type="title"/>
          </p:nvPr>
        </p:nvSpPr>
        <p:spPr>
          <a:xfrm>
            <a:off x="-1" y="0"/>
            <a:ext cx="6612680" cy="688975"/>
          </a:xfrm>
        </p:spPr>
        <p:txBody>
          <a:bodyPr/>
          <a:lstStyle/>
          <a:p>
            <a:r>
              <a:rPr lang="en-US" dirty="0"/>
              <a:t>type()</a:t>
            </a:r>
          </a:p>
        </p:txBody>
      </p:sp>
      <p:sp>
        <p:nvSpPr>
          <p:cNvPr id="572" name="Google Shape;572;p49"/>
          <p:cNvSpPr txBox="1">
            <a:spLocks noGrp="1"/>
          </p:cNvSpPr>
          <p:nvPr>
            <p:ph type="body" idx="4294967295"/>
          </p:nvPr>
        </p:nvSpPr>
        <p:spPr>
          <a:xfrm>
            <a:off x="1331913" y="1423988"/>
            <a:ext cx="7812087" cy="942975"/>
          </a:xfrm>
          <a:prstGeom prst="rect">
            <a:avLst/>
          </a:prstGeom>
        </p:spPr>
        <p:txBody>
          <a:bodyPr spcFirstLastPara="1" wrap="square" lIns="45700" tIns="45700" rIns="45700" bIns="45700" anchor="t" anchorCtr="0">
            <a:noAutofit/>
          </a:bodyPr>
          <a:lstStyle/>
          <a:p>
            <a:pPr marL="76200" lvl="0" indent="0" algn="l" rtl="0">
              <a:spcBef>
                <a:spcPts val="400"/>
              </a:spcBef>
              <a:spcAft>
                <a:spcPts val="0"/>
              </a:spcAft>
              <a:buSzPts val="2400"/>
              <a:buNone/>
            </a:pPr>
            <a:r>
              <a:rPr lang="en-US" sz="2000" dirty="0">
                <a:solidFill>
                  <a:srgbClr val="0733FF"/>
                </a:solidFill>
                <a:latin typeface="Consolas" panose="020B0609020204030204" pitchFamily="49" charset="0"/>
                <a:ea typeface="Calibri"/>
                <a:cs typeface="Consolas" panose="020B0609020204030204" pitchFamily="49" charset="0"/>
                <a:sym typeface="Calibri"/>
              </a:rPr>
              <a:t>type</a:t>
            </a:r>
            <a:r>
              <a:rPr lang="en-US" sz="2000" dirty="0">
                <a:latin typeface="Consolas" panose="020B0609020204030204" pitchFamily="49" charset="0"/>
                <a:ea typeface="Calibri"/>
                <a:cs typeface="Consolas" panose="020B0609020204030204" pitchFamily="49" charset="0"/>
                <a:sym typeface="Calibri"/>
              </a:rPr>
              <a:t>()</a:t>
            </a:r>
            <a:r>
              <a:rPr lang="en-US" sz="2000" dirty="0">
                <a:solidFill>
                  <a:srgbClr val="0733FF"/>
                </a:solidFill>
                <a:latin typeface="Consolas" panose="020B0609020204030204" pitchFamily="49" charset="0"/>
                <a:ea typeface="Calibri"/>
                <a:cs typeface="Consolas" panose="020B0609020204030204" pitchFamily="49" charset="0"/>
                <a:sym typeface="Calibri"/>
              </a:rPr>
              <a:t> </a:t>
            </a:r>
            <a:r>
              <a:rPr lang="en-US" sz="2000" dirty="0" err="1">
                <a:latin typeface="Calibri"/>
                <a:ea typeface="Calibri"/>
                <a:cs typeface="Calibri"/>
                <a:sym typeface="Calibri"/>
              </a:rPr>
              <a:t>nos</a:t>
            </a:r>
            <a:r>
              <a:rPr lang="en-US" sz="2000" dirty="0">
                <a:latin typeface="Calibri"/>
                <a:ea typeface="Calibri"/>
                <a:cs typeface="Calibri"/>
                <a:sym typeface="Calibri"/>
              </a:rPr>
              <a:t> </a:t>
            </a:r>
            <a:r>
              <a:rPr lang="en-US" sz="2000" dirty="0" err="1">
                <a:latin typeface="Calibri"/>
                <a:ea typeface="Calibri"/>
                <a:cs typeface="Calibri"/>
                <a:sym typeface="Calibri"/>
              </a:rPr>
              <a:t>permite</a:t>
            </a:r>
            <a:r>
              <a:rPr lang="en-US" sz="2000" dirty="0">
                <a:latin typeface="Calibri"/>
                <a:ea typeface="Calibri"/>
                <a:cs typeface="Calibri"/>
                <a:sym typeface="Calibri"/>
              </a:rPr>
              <a:t> </a:t>
            </a:r>
            <a:r>
              <a:rPr lang="en-US" sz="2000" dirty="0" err="1">
                <a:latin typeface="Calibri"/>
                <a:ea typeface="Calibri"/>
                <a:cs typeface="Calibri"/>
                <a:sym typeface="Calibri"/>
              </a:rPr>
              <a:t>ver</a:t>
            </a:r>
            <a:r>
              <a:rPr lang="en-US" sz="2000" dirty="0">
                <a:latin typeface="Calibri"/>
                <a:ea typeface="Calibri"/>
                <a:cs typeface="Calibri"/>
                <a:sym typeface="Calibri"/>
              </a:rPr>
              <a:t> el </a:t>
            </a:r>
            <a:r>
              <a:rPr lang="en-US" sz="2000" dirty="0" err="1">
                <a:latin typeface="Calibri"/>
                <a:ea typeface="Calibri"/>
                <a:cs typeface="Calibri"/>
                <a:sym typeface="Calibri"/>
              </a:rPr>
              <a:t>tipo</a:t>
            </a:r>
            <a:r>
              <a:rPr lang="en-US" sz="2000" dirty="0">
                <a:latin typeface="Calibri"/>
                <a:ea typeface="Calibri"/>
                <a:cs typeface="Calibri"/>
                <a:sym typeface="Calibri"/>
              </a:rPr>
              <a:t> de </a:t>
            </a:r>
            <a:r>
              <a:rPr lang="en-US" sz="2000" dirty="0" err="1">
                <a:latin typeface="Calibri"/>
                <a:ea typeface="Calibri"/>
                <a:cs typeface="Calibri"/>
                <a:sym typeface="Calibri"/>
              </a:rPr>
              <a:t>una</a:t>
            </a:r>
            <a:r>
              <a:rPr lang="en-US" sz="2000" dirty="0">
                <a:latin typeface="Calibri"/>
                <a:ea typeface="Calibri"/>
                <a:cs typeface="Calibri"/>
                <a:sym typeface="Calibri"/>
              </a:rPr>
              <a:t> variable antes de </a:t>
            </a:r>
            <a:r>
              <a:rPr lang="en-US" sz="2000" dirty="0" err="1">
                <a:latin typeface="Calibri"/>
                <a:ea typeface="Calibri"/>
                <a:cs typeface="Calibri"/>
                <a:sym typeface="Calibri"/>
              </a:rPr>
              <a:t>hacer</a:t>
            </a:r>
            <a:r>
              <a:rPr lang="en-US" sz="2000" dirty="0">
                <a:latin typeface="Calibri"/>
                <a:ea typeface="Calibri"/>
                <a:cs typeface="Calibri"/>
                <a:sym typeface="Calibri"/>
              </a:rPr>
              <a:t> </a:t>
            </a:r>
            <a:r>
              <a:rPr lang="en-US" sz="2000" dirty="0" err="1">
                <a:latin typeface="Calibri"/>
                <a:ea typeface="Calibri"/>
                <a:cs typeface="Calibri"/>
                <a:sym typeface="Calibri"/>
              </a:rPr>
              <a:t>operaciones</a:t>
            </a:r>
            <a:r>
              <a:rPr lang="en-US" sz="2000" dirty="0">
                <a:latin typeface="Calibri"/>
                <a:ea typeface="Calibri"/>
                <a:cs typeface="Calibri"/>
                <a:sym typeface="Calibri"/>
              </a:rPr>
              <a:t> </a:t>
            </a:r>
            <a:r>
              <a:rPr lang="en-US" sz="2000" dirty="0" err="1">
                <a:latin typeface="Calibri"/>
                <a:ea typeface="Calibri"/>
                <a:cs typeface="Calibri"/>
                <a:sym typeface="Calibri"/>
              </a:rPr>
              <a:t>como</a:t>
            </a:r>
            <a:r>
              <a:rPr lang="en-US" sz="2000" dirty="0">
                <a:latin typeface="Calibri"/>
                <a:ea typeface="Calibri"/>
                <a:cs typeface="Calibri"/>
                <a:sym typeface="Calibri"/>
              </a:rPr>
              <a:t> </a:t>
            </a:r>
            <a:r>
              <a:rPr lang="en-US" sz="2000" dirty="0" err="1">
                <a:latin typeface="Calibri"/>
                <a:ea typeface="Calibri"/>
                <a:cs typeface="Calibri"/>
                <a:sym typeface="Calibri"/>
              </a:rPr>
              <a:t>comparar</a:t>
            </a:r>
            <a:r>
              <a:rPr lang="en-US" sz="2000" dirty="0">
                <a:latin typeface="Calibri"/>
                <a:ea typeface="Calibri"/>
                <a:cs typeface="Calibri"/>
                <a:sym typeface="Calibri"/>
              </a:rPr>
              <a:t>, </a:t>
            </a:r>
            <a:r>
              <a:rPr lang="en-US" sz="2000" dirty="0" err="1">
                <a:latin typeface="Calibri"/>
                <a:ea typeface="Calibri"/>
                <a:cs typeface="Calibri"/>
                <a:sym typeface="Calibri"/>
              </a:rPr>
              <a:t>concatenar</a:t>
            </a:r>
            <a:r>
              <a:rPr lang="en-US" sz="2000" dirty="0">
                <a:latin typeface="Calibri"/>
                <a:ea typeface="Calibri"/>
                <a:cs typeface="Calibri"/>
                <a:sym typeface="Calibri"/>
              </a:rPr>
              <a:t>, </a:t>
            </a:r>
            <a:r>
              <a:rPr lang="en-US" sz="2000" dirty="0" err="1">
                <a:latin typeface="Calibri"/>
                <a:ea typeface="Calibri"/>
                <a:cs typeface="Calibri"/>
                <a:sym typeface="Calibri"/>
              </a:rPr>
              <a:t>asignar</a:t>
            </a:r>
            <a:r>
              <a:rPr lang="en-US" sz="2000" dirty="0">
                <a:latin typeface="Calibri"/>
                <a:ea typeface="Calibri"/>
                <a:cs typeface="Calibri"/>
                <a:sym typeface="Calibri"/>
              </a:rPr>
              <a:t>, </a:t>
            </a:r>
            <a:r>
              <a:rPr lang="en-US" sz="2000" dirty="0" err="1">
                <a:latin typeface="Calibri"/>
                <a:ea typeface="Calibri"/>
                <a:cs typeface="Calibri"/>
                <a:sym typeface="Calibri"/>
              </a:rPr>
              <a:t>etc</a:t>
            </a:r>
            <a:endParaRPr sz="2000" dirty="0">
              <a:latin typeface="Calibri"/>
              <a:ea typeface="Calibri"/>
              <a:cs typeface="Calibri"/>
              <a:sym typeface="Calibri"/>
            </a:endParaRPr>
          </a:p>
        </p:txBody>
      </p:sp>
      <p:sp>
        <p:nvSpPr>
          <p:cNvPr id="573" name="Google Shape;573;p49"/>
          <p:cNvSpPr txBox="1"/>
          <p:nvPr/>
        </p:nvSpPr>
        <p:spPr>
          <a:xfrm>
            <a:off x="1266825" y="2625954"/>
            <a:ext cx="7405512" cy="3774846"/>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onsolas"/>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N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"N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es</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de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tipo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type</a:t>
            </a:r>
            <a:r>
              <a:rPr lang="en-US" sz="1600" dirty="0">
                <a:latin typeface="Menlo" panose="020B0609030804020204" pitchFamily="49" charset="0"/>
                <a:ea typeface="Menlo" panose="020B0609030804020204" pitchFamily="49" charset="0"/>
                <a:cs typeface="Menlo" panose="020B0609030804020204" pitchFamily="49" charset="0"/>
                <a:sym typeface="Consolas"/>
              </a:rPr>
              <a:t>(N))</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endPar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if</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type</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(N) == </a:t>
            </a:r>
            <a:r>
              <a:rPr lang="en-US" sz="1600" dirty="0">
                <a:solidFill>
                  <a:srgbClr val="00B050"/>
                </a:solidFill>
                <a:latin typeface="Menlo" panose="020B0609030804020204" pitchFamily="49" charset="0"/>
                <a:ea typeface="Menlo" panose="020B0609030804020204" pitchFamily="49" charset="0"/>
                <a:cs typeface="Menlo" panose="020B0609030804020204" pitchFamily="49" charset="0"/>
                <a:sym typeface="Consolas"/>
              </a:rPr>
              <a:t>str</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N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(N)</a:t>
            </a:r>
          </a:p>
          <a:p>
            <a:pPr marL="0" lvl="0" indent="0" algn="l" rtl="0">
              <a:spcBef>
                <a:spcPts val="0"/>
              </a:spcBef>
              <a:spcAft>
                <a:spcPts val="0"/>
              </a:spcAft>
              <a:buClr>
                <a:schemeClr val="dk1"/>
              </a:buClr>
              <a:buSzPts val="1400"/>
              <a:buFont typeface="Consolas"/>
              <a:buNone/>
            </a:pPr>
            <a:endParaRPr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p>
          <a:p>
            <a:pPr marL="0" marR="0" lvl="0" indent="0" algn="l" rtl="0">
              <a:lnSpc>
                <a:spcPct val="100000"/>
              </a:lnSpc>
              <a:spcBef>
                <a:spcPts val="0"/>
              </a:spcBef>
              <a:spcAft>
                <a:spcPts val="0"/>
              </a:spcAft>
              <a:buClr>
                <a:srgbClr val="000000"/>
              </a:buClr>
              <a:buSzPts val="1400"/>
              <a:buFont typeface="Consolas"/>
              <a:buNone/>
            </a:pP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solidFill>
                  <a:schemeClr val="accent6">
                    <a:lumMod val="75000"/>
                  </a:schemeClr>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&lt; N+1: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x=2**</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(x)</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p:txBody>
      </p:sp>
      <p:grpSp>
        <p:nvGrpSpPr>
          <p:cNvPr id="10" name="Group 22"/>
          <p:cNvGrpSpPr/>
          <p:nvPr/>
        </p:nvGrpSpPr>
        <p:grpSpPr>
          <a:xfrm rot="5400000">
            <a:off x="7997244" y="1971214"/>
            <a:ext cx="261608" cy="999069"/>
            <a:chOff x="-175000" y="-643753"/>
            <a:chExt cx="261607" cy="999068"/>
          </a:xfrm>
        </p:grpSpPr>
        <p:sp>
          <p:nvSpPr>
            <p:cNvPr id="11"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2"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pic>
        <p:nvPicPr>
          <p:cNvPr id="13" name="Picture 21" descr="Picture 21">
            <a:extLst>
              <a:ext uri="{FF2B5EF4-FFF2-40B4-BE49-F238E27FC236}">
                <a16:creationId xmlns:a16="http://schemas.microsoft.com/office/drawing/2014/main" id="{AF3A4951-ABCB-E447-92B9-6CB74FDE1897}"/>
              </a:ext>
            </a:extLst>
          </p:cNvPr>
          <p:cNvPicPr>
            <a:picLocks noChangeAspect="1"/>
          </p:cNvPicPr>
          <p:nvPr/>
        </p:nvPicPr>
        <p:blipFill>
          <a:blip r:embed="rId3"/>
          <a:stretch>
            <a:fillRect/>
          </a:stretch>
        </p:blipFill>
        <p:spPr>
          <a:xfrm>
            <a:off x="738696" y="1473919"/>
            <a:ext cx="528129" cy="528129"/>
          </a:xfrm>
          <a:prstGeom prst="rect">
            <a:avLst/>
          </a:prstGeom>
          <a:ln w="12700">
            <a:miter lim="400000"/>
          </a:ln>
        </p:spPr>
      </p:pic>
      <p:sp>
        <p:nvSpPr>
          <p:cNvPr id="8" name="Marcador de pie de página 7">
            <a:extLst>
              <a:ext uri="{FF2B5EF4-FFF2-40B4-BE49-F238E27FC236}">
                <a16:creationId xmlns:a16="http://schemas.microsoft.com/office/drawing/2014/main" id="{57587909-A658-2711-1F70-F5B452B1BE4B}"/>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6295113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3" name="Rounded Rectangle 2"/>
          <p:cNvSpPr/>
          <p:nvPr/>
        </p:nvSpPr>
        <p:spPr>
          <a:xfrm>
            <a:off x="2834427" y="3208980"/>
            <a:ext cx="1146175" cy="271390"/>
          </a:xfrm>
          <a:prstGeom prst="roundRect">
            <a:avLst>
              <a:gd name="adj" fmla="val 27939"/>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4" name="Marcador de número de diapositiva 3">
            <a:extLst>
              <a:ext uri="{FF2B5EF4-FFF2-40B4-BE49-F238E27FC236}">
                <a16:creationId xmlns:a16="http://schemas.microsoft.com/office/drawing/2014/main" id="{DE618227-DEAF-D141-BBF2-51541DDA4CDE}"/>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77</a:t>
            </a:fld>
            <a:endParaRPr lang="es-CL"/>
          </a:p>
        </p:txBody>
      </p:sp>
      <p:sp>
        <p:nvSpPr>
          <p:cNvPr id="2" name="Title 1"/>
          <p:cNvSpPr>
            <a:spLocks noGrp="1"/>
          </p:cNvSpPr>
          <p:nvPr>
            <p:ph type="title"/>
          </p:nvPr>
        </p:nvSpPr>
        <p:spPr>
          <a:xfrm>
            <a:off x="-1" y="0"/>
            <a:ext cx="6612680" cy="688975"/>
          </a:xfrm>
        </p:spPr>
        <p:txBody>
          <a:bodyPr/>
          <a:lstStyle/>
          <a:p>
            <a:r>
              <a:rPr lang="en-US" dirty="0" err="1"/>
              <a:t>isdigit</a:t>
            </a:r>
            <a:r>
              <a:rPr lang="en-US" dirty="0"/>
              <a:t>()</a:t>
            </a:r>
          </a:p>
        </p:txBody>
      </p:sp>
      <p:sp>
        <p:nvSpPr>
          <p:cNvPr id="582" name="Google Shape;582;p50"/>
          <p:cNvSpPr txBox="1">
            <a:spLocks noGrp="1"/>
          </p:cNvSpPr>
          <p:nvPr>
            <p:ph type="body" idx="4294967295"/>
          </p:nvPr>
        </p:nvSpPr>
        <p:spPr>
          <a:xfrm>
            <a:off x="1354138" y="1412875"/>
            <a:ext cx="7789862" cy="688975"/>
          </a:xfrm>
          <a:prstGeom prst="rect">
            <a:avLst/>
          </a:prstGeom>
        </p:spPr>
        <p:txBody>
          <a:bodyPr spcFirstLastPara="1" wrap="square" lIns="45700" tIns="45700" rIns="45700" bIns="45700" anchor="t" anchorCtr="0">
            <a:noAutofit/>
          </a:bodyPr>
          <a:lstStyle/>
          <a:p>
            <a:pPr marL="76200" lvl="0" indent="0" algn="l" rtl="0">
              <a:spcBef>
                <a:spcPts val="400"/>
              </a:spcBef>
              <a:spcAft>
                <a:spcPts val="0"/>
              </a:spcAft>
              <a:buSzPts val="2400"/>
              <a:buNone/>
            </a:pPr>
            <a:r>
              <a:rPr lang="en-US" sz="2000" dirty="0" err="1">
                <a:solidFill>
                  <a:srgbClr val="0733FF"/>
                </a:solidFill>
                <a:latin typeface="Consolas" panose="020B0609020204030204" pitchFamily="49" charset="0"/>
                <a:ea typeface="Calibri"/>
                <a:cs typeface="Consolas" panose="020B0609020204030204" pitchFamily="49" charset="0"/>
                <a:sym typeface="Calibri"/>
              </a:rPr>
              <a:t>isdigit</a:t>
            </a:r>
            <a:r>
              <a:rPr lang="en-US" sz="2000" dirty="0">
                <a:latin typeface="Consolas" panose="020B0609020204030204" pitchFamily="49" charset="0"/>
                <a:ea typeface="Calibri"/>
                <a:cs typeface="Consolas" panose="020B0609020204030204" pitchFamily="49" charset="0"/>
                <a:sym typeface="Calibri"/>
              </a:rPr>
              <a:t>()</a:t>
            </a:r>
            <a:r>
              <a:rPr lang="en-US" sz="2000" dirty="0">
                <a:latin typeface="Calibri"/>
                <a:ea typeface="Calibri"/>
                <a:cs typeface="Calibri"/>
                <a:sym typeface="Calibri"/>
              </a:rPr>
              <a:t> </a:t>
            </a:r>
            <a:r>
              <a:rPr lang="en-US" sz="2000" dirty="0" err="1">
                <a:latin typeface="Calibri"/>
                <a:ea typeface="Calibri"/>
                <a:cs typeface="Calibri"/>
                <a:sym typeface="Calibri"/>
              </a:rPr>
              <a:t>nos</a:t>
            </a:r>
            <a:r>
              <a:rPr lang="en-US" sz="2000" dirty="0">
                <a:latin typeface="Calibri"/>
                <a:ea typeface="Calibri"/>
                <a:cs typeface="Calibri"/>
                <a:sym typeface="Calibri"/>
              </a:rPr>
              <a:t> </a:t>
            </a:r>
            <a:r>
              <a:rPr lang="en-US" sz="2000" dirty="0" err="1">
                <a:latin typeface="Calibri"/>
                <a:ea typeface="Calibri"/>
                <a:cs typeface="Calibri"/>
                <a:sym typeface="Calibri"/>
              </a:rPr>
              <a:t>permite</a:t>
            </a:r>
            <a:r>
              <a:rPr lang="en-US" sz="2000" dirty="0">
                <a:latin typeface="Calibri"/>
                <a:ea typeface="Calibri"/>
                <a:cs typeface="Calibri"/>
                <a:sym typeface="Calibri"/>
              </a:rPr>
              <a:t> </a:t>
            </a:r>
            <a:r>
              <a:rPr lang="en-US" sz="2000" dirty="0" err="1">
                <a:latin typeface="Calibri"/>
                <a:ea typeface="Calibri"/>
                <a:cs typeface="Calibri"/>
                <a:sym typeface="Calibri"/>
              </a:rPr>
              <a:t>ver</a:t>
            </a:r>
            <a:r>
              <a:rPr lang="en-US" sz="2000" dirty="0">
                <a:latin typeface="Calibri"/>
                <a:ea typeface="Calibri"/>
                <a:cs typeface="Calibri"/>
                <a:sym typeface="Calibri"/>
              </a:rPr>
              <a:t> </a:t>
            </a:r>
            <a:r>
              <a:rPr lang="en-US" sz="2000" dirty="0" err="1">
                <a:latin typeface="Calibri"/>
                <a:ea typeface="Calibri"/>
                <a:cs typeface="Calibri"/>
                <a:sym typeface="Calibri"/>
              </a:rPr>
              <a:t>si</a:t>
            </a:r>
            <a:r>
              <a:rPr lang="en-US" sz="2000" dirty="0">
                <a:latin typeface="Calibri"/>
                <a:ea typeface="Calibri"/>
                <a:cs typeface="Calibri"/>
                <a:sym typeface="Calibri"/>
              </a:rPr>
              <a:t> una </a:t>
            </a:r>
            <a:r>
              <a:rPr lang="en-US" sz="2000" dirty="0" err="1">
                <a:latin typeface="Calibri"/>
                <a:ea typeface="Calibri"/>
                <a:cs typeface="Calibri"/>
                <a:sym typeface="Calibri"/>
              </a:rPr>
              <a:t>cadena</a:t>
            </a:r>
            <a:r>
              <a:rPr lang="en-US" sz="2000" dirty="0">
                <a:latin typeface="Calibri"/>
                <a:ea typeface="Calibri"/>
                <a:cs typeface="Calibri"/>
                <a:sym typeface="Calibri"/>
              </a:rPr>
              <a:t> de </a:t>
            </a:r>
            <a:r>
              <a:rPr lang="en-US" sz="2000" dirty="0" err="1">
                <a:latin typeface="Calibri"/>
                <a:ea typeface="Calibri"/>
                <a:cs typeface="Calibri"/>
                <a:sym typeface="Calibri"/>
              </a:rPr>
              <a:t>texto</a:t>
            </a:r>
            <a:r>
              <a:rPr lang="en-US" sz="2000" dirty="0">
                <a:latin typeface="Calibri"/>
                <a:ea typeface="Calibri"/>
                <a:cs typeface="Calibri"/>
                <a:sym typeface="Calibri"/>
              </a:rPr>
              <a:t> </a:t>
            </a:r>
            <a:r>
              <a:rPr lang="en-US" sz="2000" dirty="0" err="1">
                <a:latin typeface="Calibri"/>
                <a:ea typeface="Calibri"/>
                <a:cs typeface="Calibri"/>
                <a:sym typeface="Calibri"/>
              </a:rPr>
              <a:t>tiene</a:t>
            </a:r>
            <a:r>
              <a:rPr lang="en-US" sz="2000" dirty="0">
                <a:latin typeface="Calibri"/>
                <a:ea typeface="Calibri"/>
                <a:cs typeface="Calibri"/>
                <a:sym typeface="Calibri"/>
              </a:rPr>
              <a:t> </a:t>
            </a:r>
            <a:r>
              <a:rPr lang="en-US" sz="2000" dirty="0" err="1">
                <a:latin typeface="Calibri"/>
                <a:ea typeface="Calibri"/>
                <a:cs typeface="Calibri"/>
                <a:sym typeface="Calibri"/>
              </a:rPr>
              <a:t>solamente</a:t>
            </a:r>
            <a:r>
              <a:rPr lang="en-US" sz="2000" dirty="0">
                <a:latin typeface="Calibri"/>
                <a:ea typeface="Calibri"/>
                <a:cs typeface="Calibri"/>
                <a:sym typeface="Calibri"/>
              </a:rPr>
              <a:t> </a:t>
            </a:r>
            <a:r>
              <a:rPr lang="en-US" sz="2000" dirty="0" err="1">
                <a:latin typeface="Calibri"/>
                <a:ea typeface="Calibri"/>
                <a:cs typeface="Calibri"/>
                <a:sym typeface="Calibri"/>
              </a:rPr>
              <a:t>números</a:t>
            </a:r>
            <a:r>
              <a:rPr lang="en-US" sz="2000" dirty="0">
                <a:latin typeface="Calibri"/>
                <a:ea typeface="Calibri"/>
                <a:cs typeface="Calibri"/>
                <a:sym typeface="Calibri"/>
              </a:rPr>
              <a:t> </a:t>
            </a:r>
            <a:r>
              <a:rPr lang="en-US" sz="2000" dirty="0" err="1">
                <a:latin typeface="Calibri"/>
                <a:ea typeface="Calibri"/>
                <a:cs typeface="Calibri"/>
                <a:sym typeface="Calibri"/>
              </a:rPr>
              <a:t>en</a:t>
            </a:r>
            <a:r>
              <a:rPr lang="en-US" sz="2000" dirty="0">
                <a:latin typeface="Calibri"/>
                <a:ea typeface="Calibri"/>
                <a:cs typeface="Calibri"/>
                <a:sym typeface="Calibri"/>
              </a:rPr>
              <a:t> </a:t>
            </a:r>
            <a:r>
              <a:rPr lang="en-US" dirty="0" err="1">
                <a:latin typeface="Calibri"/>
                <a:ea typeface="Calibri"/>
                <a:cs typeface="Calibri"/>
                <a:sym typeface="Calibri"/>
              </a:rPr>
              <a:t>ella</a:t>
            </a:r>
            <a:endParaRPr sz="2000" dirty="0">
              <a:latin typeface="Calibri"/>
              <a:ea typeface="Calibri"/>
              <a:cs typeface="Calibri"/>
              <a:sym typeface="Calibri"/>
            </a:endParaRPr>
          </a:p>
        </p:txBody>
      </p:sp>
      <p:sp>
        <p:nvSpPr>
          <p:cNvPr id="583" name="Google Shape;583;p50"/>
          <p:cNvSpPr txBox="1"/>
          <p:nvPr/>
        </p:nvSpPr>
        <p:spPr>
          <a:xfrm>
            <a:off x="1353425" y="2450922"/>
            <a:ext cx="7405512" cy="3998003"/>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onsolas"/>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N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p>
          <a:p>
            <a:pPr marL="0" marR="0" lvl="0" indent="0" algn="l" rtl="0">
              <a:lnSpc>
                <a:spcPct val="100000"/>
              </a:lnSpc>
              <a:spcBef>
                <a:spcPts val="0"/>
              </a:spcBef>
              <a:spcAft>
                <a:spcPts val="0"/>
              </a:spcAft>
              <a:buClr>
                <a:srgbClr val="000000"/>
              </a:buClr>
              <a:buSzPts val="1400"/>
              <a:buFont typeface="Consolas"/>
              <a:buNone/>
            </a:pP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not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N.</a:t>
            </a:r>
            <a:r>
              <a:rPr lang="en-US" sz="1600" dirty="0" err="1">
                <a:solidFill>
                  <a:srgbClr val="3366FF"/>
                </a:solidFill>
                <a:latin typeface="Menlo" panose="020B0609030804020204" pitchFamily="49" charset="0"/>
                <a:ea typeface="Menlo" panose="020B0609030804020204" pitchFamily="49" charset="0"/>
                <a:cs typeface="Menlo" panose="020B0609030804020204" pitchFamily="49" charset="0"/>
                <a:sym typeface="Consolas"/>
              </a:rPr>
              <a:t>isdigit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N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p>
          <a:p>
            <a:pPr marL="0" lvl="0" indent="0" algn="l" rtl="0">
              <a:spcBef>
                <a:spcPts val="0"/>
              </a:spcBef>
              <a:spcAft>
                <a:spcPts val="0"/>
              </a:spcAft>
              <a:buClr>
                <a:schemeClr val="dk1"/>
              </a:buClr>
              <a:buSzPts val="1400"/>
              <a:buFont typeface="Consolas"/>
              <a:buNone/>
            </a:pPr>
            <a:endParaRPr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N = </a:t>
            </a:r>
            <a:r>
              <a:rPr lang="en-US" sz="1600" dirty="0" err="1">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dirty="0">
                <a:latin typeface="Menlo" panose="020B0609030804020204" pitchFamily="49" charset="0"/>
                <a:ea typeface="Menlo" panose="020B0609030804020204" pitchFamily="49" charset="0"/>
                <a:cs typeface="Menlo" panose="020B0609030804020204" pitchFamily="49" charset="0"/>
                <a:sym typeface="Consolas"/>
              </a:rPr>
              <a:t>(N)</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p>
          <a:p>
            <a:pPr marL="0" marR="0" lvl="0" indent="0" algn="l" rtl="0">
              <a:lnSpc>
                <a:spcPct val="100000"/>
              </a:lnSpc>
              <a:spcBef>
                <a:spcPts val="0"/>
              </a:spcBef>
              <a:spcAft>
                <a:spcPts val="0"/>
              </a:spcAft>
              <a:buClr>
                <a:srgbClr val="000000"/>
              </a:buClr>
              <a:buSzPts val="1400"/>
              <a:buFont typeface="Consolas"/>
              <a:buNone/>
            </a:pP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&lt; N+1: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x=2**</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(x)</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p:txBody>
      </p:sp>
      <p:grpSp>
        <p:nvGrpSpPr>
          <p:cNvPr id="10" name="Group 22"/>
          <p:cNvGrpSpPr/>
          <p:nvPr/>
        </p:nvGrpSpPr>
        <p:grpSpPr>
          <a:xfrm rot="5400000">
            <a:off x="8083844" y="1796182"/>
            <a:ext cx="261608" cy="999069"/>
            <a:chOff x="-175000" y="-643753"/>
            <a:chExt cx="261607" cy="999068"/>
          </a:xfrm>
        </p:grpSpPr>
        <p:sp>
          <p:nvSpPr>
            <p:cNvPr id="11"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2"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pic>
        <p:nvPicPr>
          <p:cNvPr id="13" name="Picture 21" descr="Picture 21">
            <a:extLst>
              <a:ext uri="{FF2B5EF4-FFF2-40B4-BE49-F238E27FC236}">
                <a16:creationId xmlns:a16="http://schemas.microsoft.com/office/drawing/2014/main" id="{3427A5C2-D6E8-0841-9CFB-2D9929F6FF0E}"/>
              </a:ext>
            </a:extLst>
          </p:cNvPr>
          <p:cNvPicPr>
            <a:picLocks noChangeAspect="1"/>
          </p:cNvPicPr>
          <p:nvPr/>
        </p:nvPicPr>
        <p:blipFill>
          <a:blip r:embed="rId3"/>
          <a:stretch>
            <a:fillRect/>
          </a:stretch>
        </p:blipFill>
        <p:spPr>
          <a:xfrm>
            <a:off x="738696" y="1473919"/>
            <a:ext cx="528129" cy="528129"/>
          </a:xfrm>
          <a:prstGeom prst="rect">
            <a:avLst/>
          </a:prstGeom>
          <a:ln w="12700">
            <a:miter lim="400000"/>
          </a:ln>
        </p:spPr>
      </p:pic>
      <p:sp>
        <p:nvSpPr>
          <p:cNvPr id="9" name="Marcador de pie de página 8">
            <a:extLst>
              <a:ext uri="{FF2B5EF4-FFF2-40B4-BE49-F238E27FC236}">
                <a16:creationId xmlns:a16="http://schemas.microsoft.com/office/drawing/2014/main" id="{BFEFDDA2-683F-21AC-4599-F54AB40B4D8B}"/>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9062673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9" name="Rounded Rectangle 8"/>
          <p:cNvSpPr/>
          <p:nvPr/>
        </p:nvSpPr>
        <p:spPr>
          <a:xfrm>
            <a:off x="4518772" y="2095710"/>
            <a:ext cx="3781948" cy="1683810"/>
          </a:xfrm>
          <a:prstGeom prst="roundRect">
            <a:avLst>
              <a:gd name="adj" fmla="val 9524"/>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8" name="Rounded Rectangle 7"/>
          <p:cNvSpPr/>
          <p:nvPr/>
        </p:nvSpPr>
        <p:spPr>
          <a:xfrm>
            <a:off x="404178" y="2794695"/>
            <a:ext cx="3842908" cy="921810"/>
          </a:xfrm>
          <a:prstGeom prst="roundRect">
            <a:avLst>
              <a:gd name="adj" fmla="val 9524"/>
            </a:avLst>
          </a:prstGeom>
          <a:solidFill>
            <a:srgbClr val="FFFF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592" name="Google Shape;592;p51"/>
          <p:cNvSpPr txBox="1"/>
          <p:nvPr/>
        </p:nvSpPr>
        <p:spPr>
          <a:xfrm>
            <a:off x="4500245" y="2078673"/>
            <a:ext cx="3871595" cy="3671887"/>
          </a:xfrm>
          <a:prstGeom prst="rect">
            <a:avLst/>
          </a:prstGeom>
          <a:noFill/>
          <a:ln>
            <a:solidFill>
              <a:schemeClr val="accent2">
                <a:lumMod val="75000"/>
              </a:schemeClr>
            </a:solid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err="1">
                <a:solidFill>
                  <a:srgbClr val="980000"/>
                </a:solidFill>
                <a:latin typeface="Consolas"/>
                <a:ea typeface="Consolas"/>
                <a:cs typeface="Consolas"/>
                <a:sym typeface="Consolas"/>
              </a:rPr>
              <a:t>Ingresa</a:t>
            </a:r>
            <a:r>
              <a:rPr lang="en-US" sz="1800" dirty="0">
                <a:solidFill>
                  <a:srgbClr val="980000"/>
                </a:solidFill>
                <a:latin typeface="Consolas"/>
                <a:ea typeface="Consolas"/>
                <a:cs typeface="Consolas"/>
                <a:sym typeface="Consolas"/>
              </a:rPr>
              <a:t> un </a:t>
            </a:r>
            <a:r>
              <a:rPr lang="en-US" sz="1800" dirty="0" err="1">
                <a:solidFill>
                  <a:srgbClr val="980000"/>
                </a:solidFill>
                <a:latin typeface="Consolas"/>
                <a:ea typeface="Consolas"/>
                <a:cs typeface="Consolas"/>
                <a:sym typeface="Consolas"/>
              </a:rPr>
              <a:t>numero</a:t>
            </a:r>
            <a:endParaRPr sz="18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800" dirty="0" err="1">
                <a:solidFill>
                  <a:srgbClr val="980000"/>
                </a:solidFill>
                <a:latin typeface="Consolas"/>
                <a:ea typeface="Consolas"/>
                <a:cs typeface="Consolas"/>
                <a:sym typeface="Consolas"/>
              </a:rPr>
              <a:t>hola</a:t>
            </a:r>
            <a:endParaRPr sz="18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800" dirty="0" err="1">
                <a:solidFill>
                  <a:srgbClr val="980000"/>
                </a:solidFill>
                <a:latin typeface="Consolas"/>
                <a:ea typeface="Consolas"/>
                <a:cs typeface="Consolas"/>
                <a:sym typeface="Consolas"/>
              </a:rPr>
              <a:t>Ingresa</a:t>
            </a:r>
            <a:r>
              <a:rPr lang="en-US" sz="1800" dirty="0">
                <a:solidFill>
                  <a:srgbClr val="980000"/>
                </a:solidFill>
                <a:latin typeface="Consolas"/>
                <a:ea typeface="Consolas"/>
                <a:cs typeface="Consolas"/>
                <a:sym typeface="Consolas"/>
              </a:rPr>
              <a:t> un </a:t>
            </a:r>
            <a:r>
              <a:rPr lang="en-US" sz="1800" dirty="0" err="1">
                <a:solidFill>
                  <a:srgbClr val="980000"/>
                </a:solidFill>
                <a:latin typeface="Consolas"/>
                <a:ea typeface="Consolas"/>
                <a:cs typeface="Consolas"/>
                <a:sym typeface="Consolas"/>
              </a:rPr>
              <a:t>numero</a:t>
            </a:r>
            <a:endParaRPr sz="18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800" dirty="0" err="1">
                <a:solidFill>
                  <a:srgbClr val="980000"/>
                </a:solidFill>
                <a:latin typeface="Consolas"/>
                <a:ea typeface="Consolas"/>
                <a:cs typeface="Consolas"/>
                <a:sym typeface="Consolas"/>
              </a:rPr>
              <a:t>chao</a:t>
            </a:r>
            <a:endParaRPr sz="18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800" dirty="0" err="1">
                <a:solidFill>
                  <a:srgbClr val="980000"/>
                </a:solidFill>
                <a:latin typeface="Consolas"/>
                <a:ea typeface="Consolas"/>
                <a:cs typeface="Consolas"/>
                <a:sym typeface="Consolas"/>
              </a:rPr>
              <a:t>Ingresa</a:t>
            </a:r>
            <a:r>
              <a:rPr lang="en-US" sz="1800" dirty="0">
                <a:solidFill>
                  <a:srgbClr val="980000"/>
                </a:solidFill>
                <a:latin typeface="Consolas"/>
                <a:ea typeface="Consolas"/>
                <a:cs typeface="Consolas"/>
                <a:sym typeface="Consolas"/>
              </a:rPr>
              <a:t> un </a:t>
            </a:r>
            <a:r>
              <a:rPr lang="en-US" sz="1800" dirty="0" err="1">
                <a:solidFill>
                  <a:srgbClr val="980000"/>
                </a:solidFill>
                <a:latin typeface="Consolas"/>
                <a:ea typeface="Consolas"/>
                <a:cs typeface="Consolas"/>
                <a:sym typeface="Consolas"/>
              </a:rPr>
              <a:t>numero</a:t>
            </a:r>
            <a:endParaRPr sz="18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800" dirty="0">
                <a:solidFill>
                  <a:srgbClr val="980000"/>
                </a:solidFill>
                <a:latin typeface="Consolas"/>
                <a:ea typeface="Consolas"/>
                <a:cs typeface="Consolas"/>
                <a:sym typeface="Consolas"/>
              </a:rPr>
              <a:t>43dfe</a:t>
            </a:r>
            <a:endParaRPr sz="1800" dirty="0">
              <a:solidFill>
                <a:srgbClr val="980000"/>
              </a:solidFill>
              <a:latin typeface="Consolas"/>
              <a:ea typeface="Consolas"/>
              <a:cs typeface="Consolas"/>
              <a:sym typeface="Consolas"/>
            </a:endParaRPr>
          </a:p>
          <a:p>
            <a:pPr marL="0" lvl="0" indent="0" algn="l" rtl="0">
              <a:spcBef>
                <a:spcPts val="0"/>
              </a:spcBef>
              <a:spcAft>
                <a:spcPts val="0"/>
              </a:spcAft>
              <a:buNone/>
            </a:pPr>
            <a:r>
              <a:rPr lang="en-US" sz="1800" dirty="0" err="1">
                <a:latin typeface="Consolas"/>
                <a:ea typeface="Consolas"/>
                <a:cs typeface="Consolas"/>
                <a:sym typeface="Consolas"/>
              </a:rPr>
              <a:t>Ingresa</a:t>
            </a:r>
            <a:r>
              <a:rPr lang="en-US" sz="1800" dirty="0">
                <a:latin typeface="Consolas"/>
                <a:ea typeface="Consolas"/>
                <a:cs typeface="Consolas"/>
                <a:sym typeface="Consolas"/>
              </a:rPr>
              <a:t> un </a:t>
            </a:r>
            <a:r>
              <a:rPr lang="en-US" sz="1800" dirty="0" err="1">
                <a:latin typeface="Consolas"/>
                <a:ea typeface="Consolas"/>
                <a:cs typeface="Consolas"/>
                <a:sym typeface="Consolas"/>
              </a:rPr>
              <a:t>numero</a:t>
            </a:r>
            <a:endParaRPr sz="1800" dirty="0">
              <a:latin typeface="Consolas"/>
              <a:ea typeface="Consolas"/>
              <a:cs typeface="Consolas"/>
              <a:sym typeface="Consolas"/>
            </a:endParaRPr>
          </a:p>
          <a:p>
            <a:pPr marL="0" lvl="0" indent="0" algn="l" rtl="0">
              <a:spcBef>
                <a:spcPts val="0"/>
              </a:spcBef>
              <a:spcAft>
                <a:spcPts val="0"/>
              </a:spcAft>
              <a:buNone/>
            </a:pPr>
            <a:r>
              <a:rPr lang="en-US" sz="1800" dirty="0">
                <a:latin typeface="Consolas"/>
                <a:ea typeface="Consolas"/>
                <a:cs typeface="Consolas"/>
                <a:sym typeface="Consolas"/>
              </a:rPr>
              <a:t>4</a:t>
            </a:r>
            <a:endParaRPr sz="1800" dirty="0">
              <a:latin typeface="Consolas"/>
              <a:ea typeface="Consolas"/>
              <a:cs typeface="Consolas"/>
              <a:sym typeface="Consolas"/>
            </a:endParaRPr>
          </a:p>
          <a:p>
            <a:pPr marL="0" lvl="0" indent="0" algn="l" rtl="0">
              <a:spcBef>
                <a:spcPts val="0"/>
              </a:spcBef>
              <a:spcAft>
                <a:spcPts val="0"/>
              </a:spcAft>
              <a:buNone/>
            </a:pPr>
            <a:r>
              <a:rPr lang="en-US" sz="1800" dirty="0">
                <a:latin typeface="Consolas"/>
                <a:ea typeface="Consolas"/>
                <a:cs typeface="Consolas"/>
                <a:sym typeface="Consolas"/>
              </a:rPr>
              <a:t>2</a:t>
            </a:r>
            <a:endParaRPr sz="1800" dirty="0">
              <a:latin typeface="Consolas"/>
              <a:ea typeface="Consolas"/>
              <a:cs typeface="Consolas"/>
              <a:sym typeface="Consolas"/>
            </a:endParaRPr>
          </a:p>
          <a:p>
            <a:pPr marL="0" lvl="0" indent="0" algn="l" rtl="0">
              <a:spcBef>
                <a:spcPts val="0"/>
              </a:spcBef>
              <a:spcAft>
                <a:spcPts val="0"/>
              </a:spcAft>
              <a:buNone/>
            </a:pPr>
            <a:r>
              <a:rPr lang="en-US" sz="1800" dirty="0">
                <a:latin typeface="Consolas"/>
                <a:ea typeface="Consolas"/>
                <a:cs typeface="Consolas"/>
                <a:sym typeface="Consolas"/>
              </a:rPr>
              <a:t>4</a:t>
            </a:r>
            <a:endParaRPr sz="1800" dirty="0">
              <a:latin typeface="Consolas"/>
              <a:ea typeface="Consolas"/>
              <a:cs typeface="Consolas"/>
              <a:sym typeface="Consolas"/>
            </a:endParaRPr>
          </a:p>
          <a:p>
            <a:pPr marL="0" lvl="0" indent="0" algn="l" rtl="0">
              <a:spcBef>
                <a:spcPts val="0"/>
              </a:spcBef>
              <a:spcAft>
                <a:spcPts val="0"/>
              </a:spcAft>
              <a:buNone/>
            </a:pPr>
            <a:r>
              <a:rPr lang="en-US" sz="1800" dirty="0">
                <a:latin typeface="Consolas"/>
                <a:ea typeface="Consolas"/>
                <a:cs typeface="Consolas"/>
                <a:sym typeface="Consolas"/>
              </a:rPr>
              <a:t>8</a:t>
            </a:r>
            <a:endParaRPr sz="1800" dirty="0">
              <a:latin typeface="Consolas"/>
              <a:ea typeface="Consolas"/>
              <a:cs typeface="Consolas"/>
              <a:sym typeface="Consolas"/>
            </a:endParaRPr>
          </a:p>
          <a:p>
            <a:pPr marL="0" lvl="0" indent="0" algn="l" rtl="0">
              <a:spcBef>
                <a:spcPts val="0"/>
              </a:spcBef>
              <a:spcAft>
                <a:spcPts val="0"/>
              </a:spcAft>
              <a:buNone/>
            </a:pPr>
            <a:r>
              <a:rPr lang="en-US" sz="1800" dirty="0">
                <a:latin typeface="Consolas"/>
                <a:ea typeface="Consolas"/>
                <a:cs typeface="Consolas"/>
                <a:sym typeface="Consolas"/>
              </a:rPr>
              <a:t>16</a:t>
            </a:r>
            <a:endParaRPr sz="1800" dirty="0">
              <a:latin typeface="Consolas"/>
              <a:ea typeface="Consolas"/>
              <a:cs typeface="Consolas"/>
              <a:sym typeface="Consolas"/>
            </a:endParaRPr>
          </a:p>
        </p:txBody>
      </p:sp>
      <p:sp>
        <p:nvSpPr>
          <p:cNvPr id="2" name="Marcador de número de diapositiva 1">
            <a:extLst>
              <a:ext uri="{FF2B5EF4-FFF2-40B4-BE49-F238E27FC236}">
                <a16:creationId xmlns:a16="http://schemas.microsoft.com/office/drawing/2014/main" id="{450919A1-AA5B-7745-AD87-1EDB80318F5B}"/>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78</a:t>
            </a:fld>
            <a:endParaRPr lang="es-CL"/>
          </a:p>
        </p:txBody>
      </p:sp>
      <p:sp>
        <p:nvSpPr>
          <p:cNvPr id="3" name="Title 2"/>
          <p:cNvSpPr>
            <a:spLocks noGrp="1"/>
          </p:cNvSpPr>
          <p:nvPr>
            <p:ph type="title"/>
          </p:nvPr>
        </p:nvSpPr>
        <p:spPr>
          <a:xfrm>
            <a:off x="-1" y="0"/>
            <a:ext cx="6612680" cy="688975"/>
          </a:xfrm>
        </p:spPr>
        <p:txBody>
          <a:bodyPr/>
          <a:lstStyle/>
          <a:p>
            <a:r>
              <a:rPr lang="en-US" dirty="0" err="1"/>
              <a:t>isdigit</a:t>
            </a:r>
            <a:r>
              <a:rPr lang="en-US" dirty="0"/>
              <a:t>()</a:t>
            </a:r>
          </a:p>
        </p:txBody>
      </p:sp>
      <p:sp>
        <p:nvSpPr>
          <p:cNvPr id="7" name="Google Shape;583;p50"/>
          <p:cNvSpPr txBox="1"/>
          <p:nvPr/>
        </p:nvSpPr>
        <p:spPr>
          <a:xfrm>
            <a:off x="404178" y="2089286"/>
            <a:ext cx="3934142" cy="4021058"/>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onsolas"/>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N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endPar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not </a:t>
            </a:r>
            <a:r>
              <a:rPr lang="en-US" sz="1600" dirty="0" err="1">
                <a:solidFill>
                  <a:schemeClr val="tx1"/>
                </a:solidFill>
                <a:latin typeface="Menlo" panose="020B0609030804020204" pitchFamily="49" charset="0"/>
                <a:ea typeface="Menlo" panose="020B0609030804020204" pitchFamily="49" charset="0"/>
                <a:cs typeface="Menlo" panose="020B0609030804020204" pitchFamily="49" charset="0"/>
                <a:sym typeface="Consolas"/>
              </a:rPr>
              <a:t>N.</a:t>
            </a:r>
            <a:r>
              <a:rPr lang="en-US" sz="1600" dirty="0" err="1">
                <a:solidFill>
                  <a:srgbClr val="3366FF"/>
                </a:solidFill>
                <a:latin typeface="Menlo" panose="020B0609030804020204" pitchFamily="49" charset="0"/>
                <a:ea typeface="Menlo" panose="020B0609030804020204" pitchFamily="49" charset="0"/>
                <a:cs typeface="Menlo" panose="020B0609030804020204" pitchFamily="49" charset="0"/>
                <a:sym typeface="Consolas"/>
              </a:rPr>
              <a:t>isdigit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endParaRPr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    N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solidFill>
                  <a:schemeClr val="tx1"/>
                </a:solidFill>
                <a:latin typeface="Menlo" panose="020B0609030804020204" pitchFamily="49" charset="0"/>
                <a:ea typeface="Menlo" panose="020B0609030804020204" pitchFamily="49" charset="0"/>
                <a:cs typeface="Menlo" panose="020B0609030804020204" pitchFamily="49" charset="0"/>
                <a:sym typeface="Consolas"/>
              </a:rPr>
              <a:t>()</a:t>
            </a:r>
          </a:p>
          <a:p>
            <a:pPr marL="0" lvl="0" indent="0" algn="l" rtl="0">
              <a:spcBef>
                <a:spcPts val="0"/>
              </a:spcBef>
              <a:spcAft>
                <a:spcPts val="0"/>
              </a:spcAft>
              <a:buClr>
                <a:schemeClr val="dk1"/>
              </a:buClr>
              <a:buSzPts val="1400"/>
              <a:buFont typeface="Consolas"/>
              <a:buNone/>
            </a:pPr>
            <a:endParaRPr sz="1600" dirty="0">
              <a:solidFill>
                <a:srgbClr val="980000"/>
              </a:solidFill>
              <a:latin typeface="Menlo" panose="020B0609030804020204" pitchFamily="49" charset="0"/>
              <a:ea typeface="Menlo" panose="020B0609030804020204" pitchFamily="49" charset="0"/>
              <a:cs typeface="Menlo" panose="020B0609030804020204" pitchFamily="49" charset="0"/>
              <a:sym typeface="Consolas"/>
            </a:endParaRPr>
          </a:p>
          <a:p>
            <a:pPr marL="0" lvl="0" indent="0" algn="l" rtl="0">
              <a:spcBef>
                <a:spcPts val="0"/>
              </a:spcBef>
              <a:spcAft>
                <a:spcPts val="0"/>
              </a:spcAft>
              <a:buClr>
                <a:schemeClr val="dk1"/>
              </a:buClr>
              <a:buSzPts val="1400"/>
              <a:buFont typeface="Consolas"/>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N = </a:t>
            </a:r>
            <a:r>
              <a:rPr lang="en-US" sz="1600" dirty="0" err="1">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dirty="0">
                <a:latin typeface="Menlo" panose="020B0609030804020204" pitchFamily="49" charset="0"/>
                <a:ea typeface="Menlo" panose="020B0609030804020204" pitchFamily="49" charset="0"/>
                <a:cs typeface="Menlo" panose="020B0609030804020204" pitchFamily="49" charset="0"/>
                <a:sym typeface="Consolas"/>
              </a:rPr>
              <a:t>(N)</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endPar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&lt; N+1: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x = 2**</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(x)</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a:t>
            </a:r>
            <a:r>
              <a:rPr lang="en-US" sz="1600" dirty="0" err="1">
                <a:solidFill>
                  <a:schemeClr val="dk1"/>
                </a:solidFill>
                <a:latin typeface="Menlo" panose="020B0609030804020204" pitchFamily="49" charset="0"/>
                <a:ea typeface="Menlo" panose="020B0609030804020204" pitchFamily="49" charset="0"/>
                <a:cs typeface="Menlo" panose="020B0609030804020204" pitchFamily="49" charset="0"/>
                <a:sym typeface="Consolas"/>
              </a:rPr>
              <a:t>i</a:t>
            </a:r>
            <a:r>
              <a:rPr lang="en-US"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rPr>
              <a:t> + 1</a:t>
            </a: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onsolas"/>
              <a:buNone/>
            </a:pPr>
            <a:endParaRPr sz="1600" dirty="0">
              <a:solidFill>
                <a:schemeClr val="dk1"/>
              </a:solidFill>
              <a:latin typeface="Menlo" panose="020B0609030804020204" pitchFamily="49" charset="0"/>
              <a:ea typeface="Menlo" panose="020B0609030804020204" pitchFamily="49" charset="0"/>
              <a:cs typeface="Menlo" panose="020B0609030804020204" pitchFamily="49" charset="0"/>
              <a:sym typeface="Consolas"/>
            </a:endParaRPr>
          </a:p>
        </p:txBody>
      </p:sp>
      <p:sp>
        <p:nvSpPr>
          <p:cNvPr id="11" name="Marcador de pie de página 10">
            <a:extLst>
              <a:ext uri="{FF2B5EF4-FFF2-40B4-BE49-F238E27FC236}">
                <a16:creationId xmlns:a16="http://schemas.microsoft.com/office/drawing/2014/main" id="{2A01191D-EDF0-CAD7-7DB6-E3934DDBD573}"/>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20975567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9">
            <a:extLst>
              <a:ext uri="{FF2B5EF4-FFF2-40B4-BE49-F238E27FC236}">
                <a16:creationId xmlns:a16="http://schemas.microsoft.com/office/drawing/2014/main" id="{89843324-872A-FC4F-9847-6320F6BF2759}"/>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79</a:t>
            </a:fld>
            <a:endParaRPr lang="es-CL"/>
          </a:p>
        </p:txBody>
      </p:sp>
      <p:sp>
        <p:nvSpPr>
          <p:cNvPr id="2" name="Título 1">
            <a:extLst>
              <a:ext uri="{FF2B5EF4-FFF2-40B4-BE49-F238E27FC236}">
                <a16:creationId xmlns:a16="http://schemas.microsoft.com/office/drawing/2014/main" id="{3FE44E72-AC14-6643-976C-EA7C8E6C567D}"/>
              </a:ext>
            </a:extLst>
          </p:cNvPr>
          <p:cNvSpPr>
            <a:spLocks noGrp="1"/>
          </p:cNvSpPr>
          <p:nvPr>
            <p:ph type="title"/>
          </p:nvPr>
        </p:nvSpPr>
        <p:spPr>
          <a:xfrm>
            <a:off x="-1" y="0"/>
            <a:ext cx="6612680" cy="688975"/>
          </a:xfrm>
        </p:spPr>
        <p:txBody>
          <a:bodyPr/>
          <a:lstStyle/>
          <a:p>
            <a:r>
              <a:rPr lang="es-CL" dirty="0"/>
              <a:t>isinstance()</a:t>
            </a:r>
          </a:p>
        </p:txBody>
      </p:sp>
      <p:sp>
        <p:nvSpPr>
          <p:cNvPr id="4" name="Google Shape;582;p50">
            <a:extLst>
              <a:ext uri="{FF2B5EF4-FFF2-40B4-BE49-F238E27FC236}">
                <a16:creationId xmlns:a16="http://schemas.microsoft.com/office/drawing/2014/main" id="{11B0088E-5A91-F246-8F5F-BAF171DDF2EC}"/>
              </a:ext>
            </a:extLst>
          </p:cNvPr>
          <p:cNvSpPr txBox="1">
            <a:spLocks/>
          </p:cNvSpPr>
          <p:nvPr/>
        </p:nvSpPr>
        <p:spPr bwMode="auto">
          <a:xfrm>
            <a:off x="1331913" y="1412876"/>
            <a:ext cx="7194448" cy="655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spcFirstLastPara="1" vert="horz" wrap="square" lIns="45700" tIns="45700" rIns="45700" bIns="45700" numCol="1" anchor="t" anchorCtr="0" compatLnSpc="1">
            <a:prstTxWarp prst="textNoShape">
              <a:avLst/>
            </a:prstTxWarp>
            <a:noAutofit/>
          </a:bodyPr>
          <a:lst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a:lstStyle>
          <a:p>
            <a:pPr marL="76200" indent="0">
              <a:spcBef>
                <a:spcPts val="400"/>
              </a:spcBef>
              <a:spcAft>
                <a:spcPts val="0"/>
              </a:spcAft>
              <a:buSzPts val="2400"/>
              <a:buFont typeface="Wingdings 3" charset="0"/>
              <a:buNone/>
            </a:pPr>
            <a:r>
              <a:rPr lang="en-US" kern="0" dirty="0" err="1">
                <a:solidFill>
                  <a:srgbClr val="0733FF"/>
                </a:solidFill>
                <a:latin typeface="Consolas" panose="020B0609020204030204" pitchFamily="49" charset="0"/>
                <a:ea typeface="Calibri"/>
                <a:cs typeface="Consolas" panose="020B0609020204030204" pitchFamily="49" charset="0"/>
                <a:sym typeface="Calibri"/>
              </a:rPr>
              <a:t>isinstance</a:t>
            </a:r>
            <a:r>
              <a:rPr lang="en-US" kern="0" dirty="0">
                <a:latin typeface="Consolas" panose="020B0609020204030204" pitchFamily="49" charset="0"/>
                <a:ea typeface="Calibri"/>
                <a:cs typeface="Consolas" panose="020B0609020204030204" pitchFamily="49" charset="0"/>
                <a:sym typeface="Calibri"/>
              </a:rPr>
              <a:t>(variable, </a:t>
            </a:r>
            <a:r>
              <a:rPr lang="en-US" kern="0" dirty="0" err="1">
                <a:latin typeface="Consolas" panose="020B0609020204030204" pitchFamily="49" charset="0"/>
                <a:ea typeface="Calibri"/>
                <a:cs typeface="Consolas" panose="020B0609020204030204" pitchFamily="49" charset="0"/>
                <a:sym typeface="Calibri"/>
              </a:rPr>
              <a:t>tipo</a:t>
            </a:r>
            <a:r>
              <a:rPr lang="en-US" kern="0" dirty="0">
                <a:latin typeface="Consolas" panose="020B0609020204030204" pitchFamily="49" charset="0"/>
                <a:ea typeface="Calibri"/>
                <a:cs typeface="Consolas" panose="020B0609020204030204" pitchFamily="49" charset="0"/>
                <a:sym typeface="Calibri"/>
              </a:rPr>
              <a:t>)</a:t>
            </a:r>
            <a:r>
              <a:rPr lang="en-US" kern="0" dirty="0">
                <a:latin typeface="Calibri"/>
                <a:ea typeface="Calibri"/>
                <a:cs typeface="Calibri"/>
                <a:sym typeface="Calibri"/>
              </a:rPr>
              <a:t> </a:t>
            </a:r>
            <a:r>
              <a:rPr lang="en-US" kern="0" dirty="0" err="1">
                <a:latin typeface="Calibri"/>
                <a:ea typeface="Calibri"/>
                <a:cs typeface="Calibri"/>
                <a:sym typeface="Calibri"/>
              </a:rPr>
              <a:t>nos</a:t>
            </a:r>
            <a:r>
              <a:rPr lang="en-US" kern="0" dirty="0">
                <a:latin typeface="Calibri"/>
                <a:ea typeface="Calibri"/>
                <a:cs typeface="Calibri"/>
                <a:sym typeface="Calibri"/>
              </a:rPr>
              <a:t> </a:t>
            </a:r>
            <a:r>
              <a:rPr lang="en-US" kern="0" dirty="0" err="1">
                <a:latin typeface="Calibri"/>
                <a:ea typeface="Calibri"/>
                <a:cs typeface="Calibri"/>
                <a:sym typeface="Calibri"/>
              </a:rPr>
              <a:t>permite</a:t>
            </a:r>
            <a:r>
              <a:rPr lang="en-US" kern="0" dirty="0">
                <a:latin typeface="Calibri"/>
                <a:ea typeface="Calibri"/>
                <a:cs typeface="Calibri"/>
                <a:sym typeface="Calibri"/>
              </a:rPr>
              <a:t> </a:t>
            </a:r>
            <a:r>
              <a:rPr lang="en-US" kern="0" dirty="0" err="1">
                <a:latin typeface="Calibri"/>
                <a:ea typeface="Calibri"/>
                <a:cs typeface="Calibri"/>
                <a:sym typeface="Calibri"/>
              </a:rPr>
              <a:t>evaluar</a:t>
            </a:r>
            <a:r>
              <a:rPr lang="en-US" kern="0" dirty="0">
                <a:latin typeface="Calibri"/>
                <a:ea typeface="Calibri"/>
                <a:cs typeface="Calibri"/>
                <a:sym typeface="Calibri"/>
              </a:rPr>
              <a:t> </a:t>
            </a:r>
            <a:r>
              <a:rPr lang="en-US" kern="0" dirty="0" err="1">
                <a:latin typeface="Calibri"/>
                <a:ea typeface="Calibri"/>
                <a:cs typeface="Calibri"/>
                <a:sym typeface="Calibri"/>
              </a:rPr>
              <a:t>si</a:t>
            </a:r>
            <a:r>
              <a:rPr lang="en-US" kern="0" dirty="0">
                <a:latin typeface="Calibri"/>
                <a:ea typeface="Calibri"/>
                <a:cs typeface="Calibri"/>
                <a:sym typeface="Calibri"/>
              </a:rPr>
              <a:t> la variable </a:t>
            </a:r>
            <a:r>
              <a:rPr lang="en-US" kern="0" dirty="0" err="1">
                <a:latin typeface="Calibri"/>
                <a:ea typeface="Calibri"/>
                <a:cs typeface="Calibri"/>
                <a:sym typeface="Calibri"/>
              </a:rPr>
              <a:t>corresponde</a:t>
            </a:r>
            <a:r>
              <a:rPr lang="en-US" kern="0" dirty="0">
                <a:latin typeface="Calibri"/>
                <a:ea typeface="Calibri"/>
                <a:cs typeface="Calibri"/>
                <a:sym typeface="Calibri"/>
              </a:rPr>
              <a:t> un </a:t>
            </a:r>
            <a:r>
              <a:rPr lang="en-US" kern="0" dirty="0" err="1">
                <a:latin typeface="Calibri"/>
                <a:ea typeface="Calibri"/>
                <a:cs typeface="Calibri"/>
                <a:sym typeface="Calibri"/>
              </a:rPr>
              <a:t>determinado</a:t>
            </a:r>
            <a:r>
              <a:rPr lang="en-US" kern="0" dirty="0">
                <a:latin typeface="Calibri"/>
                <a:ea typeface="Calibri"/>
                <a:cs typeface="Calibri"/>
                <a:sym typeface="Calibri"/>
              </a:rPr>
              <a:t> </a:t>
            </a:r>
            <a:r>
              <a:rPr lang="en-US" kern="0" dirty="0" err="1">
                <a:latin typeface="Calibri"/>
                <a:ea typeface="Calibri"/>
                <a:cs typeface="Calibri"/>
                <a:sym typeface="Calibri"/>
              </a:rPr>
              <a:t>tipo</a:t>
            </a:r>
            <a:endParaRPr lang="en-US" kern="0" dirty="0">
              <a:latin typeface="Calibri"/>
              <a:ea typeface="Calibri"/>
              <a:cs typeface="Calibri"/>
              <a:sym typeface="Calibri"/>
            </a:endParaRPr>
          </a:p>
        </p:txBody>
      </p:sp>
      <p:pic>
        <p:nvPicPr>
          <p:cNvPr id="5" name="Picture 21" descr="Picture 21">
            <a:extLst>
              <a:ext uri="{FF2B5EF4-FFF2-40B4-BE49-F238E27FC236}">
                <a16:creationId xmlns:a16="http://schemas.microsoft.com/office/drawing/2014/main" id="{0A322681-CB04-E14B-9AC2-7920A400A3E9}"/>
              </a:ext>
            </a:extLst>
          </p:cNvPr>
          <p:cNvPicPr>
            <a:picLocks noChangeAspect="1"/>
          </p:cNvPicPr>
          <p:nvPr/>
        </p:nvPicPr>
        <p:blipFill>
          <a:blip r:embed="rId2"/>
          <a:stretch>
            <a:fillRect/>
          </a:stretch>
        </p:blipFill>
        <p:spPr>
          <a:xfrm>
            <a:off x="738696" y="1473919"/>
            <a:ext cx="528129" cy="528129"/>
          </a:xfrm>
          <a:prstGeom prst="rect">
            <a:avLst/>
          </a:prstGeom>
          <a:ln w="12700">
            <a:miter lim="400000"/>
          </a:ln>
        </p:spPr>
      </p:pic>
      <p:sp>
        <p:nvSpPr>
          <p:cNvPr id="6" name="Google Shape;583;p50">
            <a:extLst>
              <a:ext uri="{FF2B5EF4-FFF2-40B4-BE49-F238E27FC236}">
                <a16:creationId xmlns:a16="http://schemas.microsoft.com/office/drawing/2014/main" id="{D1942BAA-E39A-844A-8607-A209F35DD3E5}"/>
              </a:ext>
            </a:extLst>
          </p:cNvPr>
          <p:cNvSpPr txBox="1"/>
          <p:nvPr/>
        </p:nvSpPr>
        <p:spPr>
          <a:xfrm>
            <a:off x="1353425" y="2450923"/>
            <a:ext cx="7405512" cy="4065380"/>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lvl="0">
              <a:spcBef>
                <a:spcPts val="0"/>
              </a:spcBef>
              <a:spcAft>
                <a:spcPts val="0"/>
              </a:spcAft>
              <a:buClr>
                <a:srgbClr val="000000"/>
              </a:buClr>
              <a:buSzPts val="1400"/>
            </a:pP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num = </a:t>
            </a: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input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CL" sz="1600" dirty="0">
                <a:solidFill>
                  <a:srgbClr val="E800EB"/>
                </a:solidFill>
                <a:latin typeface="Menlo" panose="020B0609030804020204" pitchFamily="49" charset="0"/>
                <a:ea typeface="Menlo" panose="020B0609030804020204" pitchFamily="49" charset="0"/>
                <a:cs typeface="Menlo" panose="020B0609030804020204" pitchFamily="49" charset="0"/>
              </a:rPr>
              <a:t>"Ingresa un numero: "</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endParaRPr lang="es-CL" sz="1600" dirty="0">
              <a:solidFill>
                <a:srgbClr val="B10221"/>
              </a:solidFill>
              <a:latin typeface="Menlo" panose="020B0609030804020204" pitchFamily="49" charset="0"/>
              <a:ea typeface="Menlo" panose="020B0609030804020204" pitchFamily="49" charset="0"/>
              <a:cs typeface="Menlo" panose="020B0609030804020204" pitchFamily="49" charset="0"/>
            </a:endParaRPr>
          </a:p>
          <a:p>
            <a:pPr lvl="0">
              <a:spcBef>
                <a:spcPts val="0"/>
              </a:spcBef>
              <a:spcAft>
                <a:spcPts val="0"/>
              </a:spcAft>
              <a:buClr>
                <a:srgbClr val="000000"/>
              </a:buClr>
              <a:buSzPts val="1400"/>
            </a:pPr>
            <a:r>
              <a:rPr lang="es-CL" sz="1600" dirty="0" err="1">
                <a:solidFill>
                  <a:srgbClr val="9D00D2"/>
                </a:solidFill>
                <a:latin typeface="Menlo" panose="020B0609030804020204" pitchFamily="49" charset="0"/>
                <a:ea typeface="Menlo" panose="020B0609030804020204" pitchFamily="49" charset="0"/>
                <a:cs typeface="Menlo" panose="020B0609030804020204" pitchFamily="49" charset="0"/>
              </a:rPr>
              <a:t>while</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CL" sz="1600" dirty="0" err="1">
                <a:solidFill>
                  <a:srgbClr val="0733FF"/>
                </a:solidFill>
                <a:latin typeface="Menlo" panose="020B0609030804020204" pitchFamily="49" charset="0"/>
                <a:ea typeface="Menlo" panose="020B0609030804020204" pitchFamily="49" charset="0"/>
                <a:cs typeface="Menlo" panose="020B0609030804020204" pitchFamily="49" charset="0"/>
              </a:rPr>
              <a:t>not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CL" sz="1600" dirty="0" err="1">
                <a:solidFill>
                  <a:srgbClr val="000000"/>
                </a:solidFill>
                <a:latin typeface="Menlo" panose="020B0609030804020204" pitchFamily="49" charset="0"/>
                <a:ea typeface="Menlo" panose="020B0609030804020204" pitchFamily="49" charset="0"/>
                <a:cs typeface="Menlo" panose="020B0609030804020204" pitchFamily="49" charset="0"/>
              </a:rPr>
              <a:t>num.</a:t>
            </a:r>
            <a:r>
              <a:rPr lang="es-CL" sz="1600" dirty="0" err="1">
                <a:solidFill>
                  <a:srgbClr val="0733FF"/>
                </a:solidFill>
                <a:latin typeface="Menlo" panose="020B0609030804020204" pitchFamily="49" charset="0"/>
                <a:ea typeface="Menlo" panose="020B0609030804020204" pitchFamily="49" charset="0"/>
                <a:cs typeface="Menlo" panose="020B0609030804020204" pitchFamily="49" charset="0"/>
              </a:rPr>
              <a:t>isdigit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CL" sz="1600" dirty="0">
                <a:solidFill>
                  <a:srgbClr val="E800EB"/>
                </a:solidFill>
                <a:latin typeface="Menlo" panose="020B0609030804020204" pitchFamily="49" charset="0"/>
                <a:ea typeface="Menlo" panose="020B0609030804020204" pitchFamily="49" charset="0"/>
                <a:cs typeface="Menlo" panose="020B0609030804020204" pitchFamily="49" charset="0"/>
              </a:rPr>
              <a:t>"Error: ingresaste una cadena de texto"</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num = </a:t>
            </a: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input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CL" sz="1600" dirty="0">
                <a:solidFill>
                  <a:srgbClr val="E800EB"/>
                </a:solidFill>
                <a:latin typeface="Menlo" panose="020B0609030804020204" pitchFamily="49" charset="0"/>
                <a:ea typeface="Menlo" panose="020B0609030804020204" pitchFamily="49" charset="0"/>
                <a:cs typeface="Menlo" panose="020B0609030804020204" pitchFamily="49" charset="0"/>
              </a:rPr>
              <a:t>"Ingresa un numero: "</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endParaRPr lang="es-CL" sz="1600" dirty="0">
              <a:solidFill>
                <a:srgbClr val="000000"/>
              </a:solidFill>
              <a:latin typeface="Menlo" panose="020B0609030804020204" pitchFamily="49" charset="0"/>
              <a:ea typeface="Menlo" panose="020B0609030804020204" pitchFamily="49" charset="0"/>
              <a:cs typeface="Menlo" panose="020B0609030804020204" pitchFamily="49" charset="0"/>
            </a:endParaRPr>
          </a:p>
          <a:p>
            <a:pPr lvl="0">
              <a:spcBef>
                <a:spcPts val="0"/>
              </a:spcBef>
              <a:spcAft>
                <a:spcPts val="0"/>
              </a:spcAft>
              <a:buClr>
                <a:srgbClr val="000000"/>
              </a:buClr>
              <a:buSzPts val="1400"/>
            </a:pPr>
            <a:r>
              <a:rPr lang="es-CL" sz="1600" dirty="0" err="1">
                <a:solidFill>
                  <a:srgbClr val="000000"/>
                </a:solidFill>
                <a:latin typeface="Menlo" panose="020B0609030804020204" pitchFamily="49" charset="0"/>
                <a:ea typeface="Menlo" panose="020B0609030804020204" pitchFamily="49" charset="0"/>
                <a:cs typeface="Menlo" panose="020B0609030804020204" pitchFamily="49" charset="0"/>
              </a:rPr>
              <a:t>tipo_float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 </a:t>
            </a: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isinstance</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CL" sz="1600" dirty="0" err="1">
                <a:solidFill>
                  <a:srgbClr val="000000"/>
                </a:solidFill>
                <a:latin typeface="Menlo" panose="020B0609030804020204" pitchFamily="49" charset="0"/>
                <a:ea typeface="Menlo" panose="020B0609030804020204" pitchFamily="49" charset="0"/>
                <a:cs typeface="Menlo" panose="020B0609030804020204" pitchFamily="49" charset="0"/>
              </a:rPr>
              <a:t>num</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CL" sz="1600" dirty="0" err="1">
                <a:solidFill>
                  <a:srgbClr val="00B050"/>
                </a:solidFill>
                <a:latin typeface="Menlo" panose="020B0609030804020204" pitchFamily="49" charset="0"/>
                <a:ea typeface="Menlo" panose="020B0609030804020204" pitchFamily="49" charset="0"/>
                <a:cs typeface="Menlo" panose="020B0609030804020204" pitchFamily="49" charset="0"/>
              </a:rPr>
              <a:t>float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endParaRPr lang="es-CL" sz="1600" dirty="0">
              <a:solidFill>
                <a:srgbClr val="000000"/>
              </a:solidFill>
              <a:latin typeface="Menlo" panose="020B0609030804020204" pitchFamily="49" charset="0"/>
              <a:ea typeface="Menlo" panose="020B0609030804020204" pitchFamily="49" charset="0"/>
              <a:cs typeface="Menlo" panose="020B0609030804020204" pitchFamily="49" charset="0"/>
            </a:endParaRPr>
          </a:p>
          <a:p>
            <a:pPr lvl="0">
              <a:spcBef>
                <a:spcPts val="0"/>
              </a:spcBef>
              <a:spcAft>
                <a:spcPts val="0"/>
              </a:spcAft>
              <a:buClr>
                <a:srgbClr val="000000"/>
              </a:buClr>
              <a:buSzPts val="1400"/>
            </a:pPr>
            <a:r>
              <a:rPr lang="es-CL" sz="1600" dirty="0">
                <a:solidFill>
                  <a:srgbClr val="9D00D2"/>
                </a:solidFill>
                <a:latin typeface="Menlo" panose="020B0609030804020204" pitchFamily="49" charset="0"/>
                <a:ea typeface="Menlo" panose="020B0609030804020204" pitchFamily="49" charset="0"/>
                <a:cs typeface="Menlo" panose="020B0609030804020204" pitchFamily="49" charset="0"/>
              </a:rPr>
              <a:t>if</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tipo_float==</a:t>
            </a: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True</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CL" sz="1600" dirty="0">
                <a:solidFill>
                  <a:srgbClr val="E800EB"/>
                </a:solidFill>
                <a:latin typeface="Menlo" panose="020B0609030804020204" pitchFamily="49" charset="0"/>
                <a:ea typeface="Menlo" panose="020B0609030804020204" pitchFamily="49" charset="0"/>
                <a:cs typeface="Menlo" panose="020B0609030804020204" pitchFamily="49" charset="0"/>
              </a:rPr>
              <a:t>"verdadero"</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r>
              <a:rPr lang="es-CL" sz="1600" dirty="0">
                <a:solidFill>
                  <a:srgbClr val="9D00D2"/>
                </a:solidFill>
                <a:latin typeface="Menlo" panose="020B0609030804020204" pitchFamily="49" charset="0"/>
                <a:ea typeface="Menlo" panose="020B0609030804020204" pitchFamily="49" charset="0"/>
                <a:cs typeface="Menlo" panose="020B0609030804020204" pitchFamily="49" charset="0"/>
              </a:rPr>
              <a:t>else</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CL" sz="1600" dirty="0">
                <a:solidFill>
                  <a:srgbClr val="E800EB"/>
                </a:solidFill>
                <a:latin typeface="Menlo" panose="020B0609030804020204" pitchFamily="49" charset="0"/>
                <a:ea typeface="Menlo" panose="020B0609030804020204" pitchFamily="49" charset="0"/>
                <a:cs typeface="Menlo" panose="020B0609030804020204" pitchFamily="49" charset="0"/>
              </a:rPr>
              <a:t>"falso"</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endParaRPr lang="es-CL" sz="1600" dirty="0">
              <a:solidFill>
                <a:srgbClr val="0733FF"/>
              </a:solidFill>
              <a:latin typeface="Menlo" panose="020B0609030804020204" pitchFamily="49" charset="0"/>
              <a:ea typeface="Menlo" panose="020B0609030804020204" pitchFamily="49" charset="0"/>
              <a:cs typeface="Menlo" panose="020B0609030804020204" pitchFamily="49" charset="0"/>
            </a:endParaRPr>
          </a:p>
          <a:p>
            <a:pPr lvl="0">
              <a:spcBef>
                <a:spcPts val="0"/>
              </a:spcBef>
              <a:spcAft>
                <a:spcPts val="0"/>
              </a:spcAft>
              <a:buClr>
                <a:srgbClr val="000000"/>
              </a:buClr>
              <a:buSzPts val="1400"/>
            </a:pP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print(type</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(num))</a:t>
            </a:r>
          </a:p>
        </p:txBody>
      </p:sp>
      <p:grpSp>
        <p:nvGrpSpPr>
          <p:cNvPr id="7" name="Group 22">
            <a:extLst>
              <a:ext uri="{FF2B5EF4-FFF2-40B4-BE49-F238E27FC236}">
                <a16:creationId xmlns:a16="http://schemas.microsoft.com/office/drawing/2014/main" id="{5F6F6FB0-8B48-8748-9AA0-869F0FE2C756}"/>
              </a:ext>
            </a:extLst>
          </p:cNvPr>
          <p:cNvGrpSpPr/>
          <p:nvPr/>
        </p:nvGrpSpPr>
        <p:grpSpPr>
          <a:xfrm rot="5400000">
            <a:off x="8083844" y="1796182"/>
            <a:ext cx="261608" cy="999069"/>
            <a:chOff x="-175000" y="-643753"/>
            <a:chExt cx="261607" cy="999068"/>
          </a:xfrm>
        </p:grpSpPr>
        <p:sp>
          <p:nvSpPr>
            <p:cNvPr id="8" name="TextBox 6">
              <a:extLst>
                <a:ext uri="{FF2B5EF4-FFF2-40B4-BE49-F238E27FC236}">
                  <a16:creationId xmlns:a16="http://schemas.microsoft.com/office/drawing/2014/main" id="{1C039395-6652-5A4B-B2DA-FDDA389630A0}"/>
                </a:ext>
              </a:extLst>
            </p:cNvPr>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9" name="Right Arrow 7">
              <a:extLst>
                <a:ext uri="{FF2B5EF4-FFF2-40B4-BE49-F238E27FC236}">
                  <a16:creationId xmlns:a16="http://schemas.microsoft.com/office/drawing/2014/main" id="{79533907-7253-C74C-962F-9FC6EB437455}"/>
                </a:ext>
              </a:extLst>
            </p:cNvPr>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4" name="Marcador de pie de página 13">
            <a:extLst>
              <a:ext uri="{FF2B5EF4-FFF2-40B4-BE49-F238E27FC236}">
                <a16:creationId xmlns:a16="http://schemas.microsoft.com/office/drawing/2014/main" id="{5EFA6449-CCDB-DA4A-2457-CDF01924B608}"/>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3651423032"/>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9">
            <a:extLst>
              <a:ext uri="{FF2B5EF4-FFF2-40B4-BE49-F238E27FC236}">
                <a16:creationId xmlns:a16="http://schemas.microsoft.com/office/drawing/2014/main" id="{89843324-872A-FC4F-9847-6320F6BF2759}"/>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80</a:t>
            </a:fld>
            <a:endParaRPr lang="es-CL"/>
          </a:p>
        </p:txBody>
      </p:sp>
      <p:sp>
        <p:nvSpPr>
          <p:cNvPr id="2" name="Título 1">
            <a:extLst>
              <a:ext uri="{FF2B5EF4-FFF2-40B4-BE49-F238E27FC236}">
                <a16:creationId xmlns:a16="http://schemas.microsoft.com/office/drawing/2014/main" id="{3FE44E72-AC14-6643-976C-EA7C8E6C567D}"/>
              </a:ext>
            </a:extLst>
          </p:cNvPr>
          <p:cNvSpPr>
            <a:spLocks noGrp="1"/>
          </p:cNvSpPr>
          <p:nvPr>
            <p:ph type="title"/>
          </p:nvPr>
        </p:nvSpPr>
        <p:spPr>
          <a:xfrm>
            <a:off x="-1" y="0"/>
            <a:ext cx="6612680" cy="688975"/>
          </a:xfrm>
        </p:spPr>
        <p:txBody>
          <a:bodyPr/>
          <a:lstStyle/>
          <a:p>
            <a:r>
              <a:rPr lang="es-CL" dirty="0" err="1"/>
              <a:t>assert</a:t>
            </a:r>
            <a:endParaRPr lang="es-CL" dirty="0"/>
          </a:p>
        </p:txBody>
      </p:sp>
      <p:sp>
        <p:nvSpPr>
          <p:cNvPr id="4" name="Google Shape;582;p50">
            <a:extLst>
              <a:ext uri="{FF2B5EF4-FFF2-40B4-BE49-F238E27FC236}">
                <a16:creationId xmlns:a16="http://schemas.microsoft.com/office/drawing/2014/main" id="{11B0088E-5A91-F246-8F5F-BAF171DDF2EC}"/>
              </a:ext>
            </a:extLst>
          </p:cNvPr>
          <p:cNvSpPr txBox="1">
            <a:spLocks/>
          </p:cNvSpPr>
          <p:nvPr/>
        </p:nvSpPr>
        <p:spPr bwMode="auto">
          <a:xfrm>
            <a:off x="1353425" y="1412875"/>
            <a:ext cx="7172936" cy="1027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spcFirstLastPara="1" vert="horz" wrap="square" lIns="45700" tIns="45700" rIns="45700" bIns="45700" numCol="1" anchor="t" anchorCtr="0" compatLnSpc="1">
            <a:prstTxWarp prst="textNoShape">
              <a:avLst/>
            </a:prstTxWarp>
            <a:noAutofit/>
          </a:bodyPr>
          <a:lstStyle>
            <a:lvl1pPr marL="342574" indent="-342574" algn="l" rtl="0" eaLnBrk="0" fontAlgn="base" hangingPunct="0">
              <a:spcBef>
                <a:spcPct val="20000"/>
              </a:spcBef>
              <a:spcAft>
                <a:spcPct val="0"/>
              </a:spcAft>
              <a:buClr>
                <a:srgbClr val="0072C8"/>
              </a:buClr>
              <a:buSzPct val="70000"/>
              <a:buFont typeface="Wingdings 3" charset="0"/>
              <a:buChar char=""/>
              <a:defRPr sz="2000">
                <a:solidFill>
                  <a:schemeClr val="tx1"/>
                </a:solidFill>
                <a:latin typeface="+mn-lt"/>
                <a:ea typeface="ＭＳ Ｐゴシック" charset="-128"/>
                <a:cs typeface="ＭＳ Ｐゴシック" charset="-128"/>
              </a:defRPr>
            </a:lvl1pPr>
            <a:lvl2pPr marL="800366" indent="-342858" algn="l" rtl="0" eaLnBrk="0" fontAlgn="base" hangingPunct="0">
              <a:spcBef>
                <a:spcPct val="20000"/>
              </a:spcBef>
              <a:spcAft>
                <a:spcPct val="0"/>
              </a:spcAft>
              <a:buClr>
                <a:srgbClr val="0000FF"/>
              </a:buClr>
              <a:buSzPct val="110000"/>
              <a:buFont typeface="Wingdings" charset="2"/>
              <a:buChar char="§"/>
              <a:defRPr sz="1800">
                <a:solidFill>
                  <a:schemeClr val="tx1"/>
                </a:solidFill>
                <a:latin typeface="+mn-lt"/>
                <a:ea typeface="ＭＳ Ｐゴシック" charset="-128"/>
              </a:defRPr>
            </a:lvl2pPr>
            <a:lvl3pPr marL="1141541" indent="-227639" algn="l" rtl="0" eaLnBrk="0" fontAlgn="base" hangingPunct="0">
              <a:spcBef>
                <a:spcPct val="20000"/>
              </a:spcBef>
              <a:spcAft>
                <a:spcPct val="0"/>
              </a:spcAft>
              <a:buClr>
                <a:srgbClr val="66FF33"/>
              </a:buClr>
              <a:buFont typeface="Wingdings" charset="0"/>
              <a:buChar char="§"/>
              <a:defRPr sz="1400">
                <a:solidFill>
                  <a:schemeClr val="tx1"/>
                </a:solidFill>
                <a:latin typeface="+mn-lt"/>
                <a:ea typeface="ＭＳ Ｐゴシック" charset="-128"/>
              </a:defRPr>
            </a:lvl3pPr>
            <a:lvl4pPr marL="1599049" indent="-227639" algn="l" rtl="0" eaLnBrk="0" fontAlgn="base" hangingPunct="0">
              <a:spcBef>
                <a:spcPct val="20000"/>
              </a:spcBef>
              <a:spcAft>
                <a:spcPct val="0"/>
              </a:spcAft>
              <a:buClr>
                <a:srgbClr val="3399FF"/>
              </a:buClr>
              <a:buFont typeface="Wingdings" charset="0"/>
              <a:buChar char="§"/>
              <a:defRPr sz="1200">
                <a:solidFill>
                  <a:schemeClr val="tx1"/>
                </a:solidFill>
                <a:latin typeface="+mn-lt"/>
                <a:ea typeface="ＭＳ Ｐゴシック" charset="-128"/>
              </a:defRPr>
            </a:lvl4pPr>
            <a:lvl5pPr marL="2056558" indent="-227639" algn="l" rtl="0" eaLnBrk="0" fontAlgn="base" hangingPunct="0">
              <a:spcBef>
                <a:spcPct val="20000"/>
              </a:spcBef>
              <a:spcAft>
                <a:spcPct val="0"/>
              </a:spcAft>
              <a:buClr>
                <a:srgbClr val="3399FF"/>
              </a:buClr>
              <a:buFont typeface="Wingdings" charset="0"/>
              <a:buChar char="§"/>
              <a:defRPr sz="1000">
                <a:solidFill>
                  <a:schemeClr val="tx1"/>
                </a:solidFill>
                <a:latin typeface="+mn-lt"/>
                <a:ea typeface="ＭＳ Ｐゴシック" charset="-128"/>
              </a:defRPr>
            </a:lvl5pPr>
            <a:lvl6pPr marL="2513671"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6pPr>
            <a:lvl7pPr marL="2970703"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7pPr>
            <a:lvl8pPr marL="3427734"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8pPr>
            <a:lvl9pPr marL="3884765" indent="-228516" algn="l" rtl="0" fontAlgn="base">
              <a:spcBef>
                <a:spcPct val="20000"/>
              </a:spcBef>
              <a:spcAft>
                <a:spcPct val="0"/>
              </a:spcAft>
              <a:buClr>
                <a:srgbClr val="3399FF"/>
              </a:buClr>
              <a:buFont typeface="Wingdings" charset="2"/>
              <a:buChar char="§"/>
              <a:defRPr sz="1000">
                <a:solidFill>
                  <a:schemeClr val="tx1"/>
                </a:solidFill>
                <a:latin typeface="+mn-lt"/>
                <a:ea typeface="ＭＳ Ｐゴシック" charset="-128"/>
              </a:defRPr>
            </a:lvl9pPr>
          </a:lstStyle>
          <a:p>
            <a:pPr marL="76200" indent="0">
              <a:spcBef>
                <a:spcPts val="400"/>
              </a:spcBef>
              <a:spcAft>
                <a:spcPts val="0"/>
              </a:spcAft>
              <a:buSzPts val="2400"/>
              <a:buFont typeface="Wingdings 3" charset="0"/>
              <a:buNone/>
            </a:pPr>
            <a:r>
              <a:rPr lang="en-US" kern="0" dirty="0">
                <a:solidFill>
                  <a:srgbClr val="0733FF"/>
                </a:solidFill>
                <a:latin typeface="Consolas" panose="020B0609020204030204" pitchFamily="49" charset="0"/>
                <a:ea typeface="Calibri"/>
                <a:cs typeface="Consolas" panose="020B0609020204030204" pitchFamily="49" charset="0"/>
                <a:sym typeface="Calibri"/>
              </a:rPr>
              <a:t>assert </a:t>
            </a:r>
            <a:r>
              <a:rPr lang="en-US" kern="0" dirty="0">
                <a:solidFill>
                  <a:srgbClr val="9D00D2"/>
                </a:solidFill>
                <a:latin typeface="Consolas" panose="020B0609020204030204" pitchFamily="49" charset="0"/>
                <a:ea typeface="Calibri"/>
                <a:cs typeface="Consolas" panose="020B0609020204030204" pitchFamily="49" charset="0"/>
                <a:sym typeface="Calibri"/>
              </a:rPr>
              <a:t>&lt;</a:t>
            </a:r>
            <a:r>
              <a:rPr lang="en-US" kern="0" dirty="0" err="1">
                <a:solidFill>
                  <a:srgbClr val="9D00D2"/>
                </a:solidFill>
                <a:latin typeface="Consolas" panose="020B0609020204030204" pitchFamily="49" charset="0"/>
                <a:ea typeface="Calibri"/>
                <a:cs typeface="Consolas" panose="020B0609020204030204" pitchFamily="49" charset="0"/>
                <a:sym typeface="Calibri"/>
              </a:rPr>
              <a:t>condición</a:t>
            </a:r>
            <a:r>
              <a:rPr lang="en-US" kern="0" dirty="0">
                <a:solidFill>
                  <a:srgbClr val="9D00D2"/>
                </a:solidFill>
                <a:latin typeface="Consolas" panose="020B0609020204030204" pitchFamily="49" charset="0"/>
                <a:ea typeface="Calibri"/>
                <a:cs typeface="Consolas" panose="020B0609020204030204" pitchFamily="49" charset="0"/>
                <a:sym typeface="Calibri"/>
              </a:rPr>
              <a:t>&gt;</a:t>
            </a:r>
            <a:r>
              <a:rPr lang="en-US" kern="0" dirty="0">
                <a:latin typeface="Consolas" panose="020B0609020204030204" pitchFamily="49" charset="0"/>
                <a:ea typeface="Calibri"/>
                <a:cs typeface="Consolas" panose="020B0609020204030204" pitchFamily="49" charset="0"/>
                <a:sym typeface="Calibri"/>
              </a:rPr>
              <a:t>, </a:t>
            </a:r>
            <a:r>
              <a:rPr lang="en-US" kern="0" dirty="0">
                <a:solidFill>
                  <a:srgbClr val="9D00D2"/>
                </a:solidFill>
                <a:latin typeface="Consolas" panose="020B0609020204030204" pitchFamily="49" charset="0"/>
                <a:ea typeface="Calibri"/>
                <a:cs typeface="Consolas" panose="020B0609020204030204" pitchFamily="49" charset="0"/>
                <a:sym typeface="Calibri"/>
              </a:rPr>
              <a:t>&lt;</a:t>
            </a:r>
            <a:r>
              <a:rPr lang="en-US" kern="0" dirty="0" err="1">
                <a:solidFill>
                  <a:srgbClr val="9D00D2"/>
                </a:solidFill>
                <a:latin typeface="Consolas" panose="020B0609020204030204" pitchFamily="49" charset="0"/>
                <a:ea typeface="Calibri"/>
                <a:cs typeface="Consolas" panose="020B0609020204030204" pitchFamily="49" charset="0"/>
                <a:sym typeface="Calibri"/>
              </a:rPr>
              <a:t>mensaje</a:t>
            </a:r>
            <a:r>
              <a:rPr lang="en-US" kern="0" dirty="0">
                <a:solidFill>
                  <a:srgbClr val="9D00D2"/>
                </a:solidFill>
                <a:latin typeface="Consolas" panose="020B0609020204030204" pitchFamily="49" charset="0"/>
                <a:ea typeface="Calibri"/>
                <a:cs typeface="Consolas" panose="020B0609020204030204" pitchFamily="49" charset="0"/>
                <a:sym typeface="Calibri"/>
              </a:rPr>
              <a:t> de error&gt; </a:t>
            </a:r>
            <a:r>
              <a:rPr lang="en-US" kern="0" dirty="0" err="1">
                <a:latin typeface="Calibri"/>
                <a:ea typeface="Calibri"/>
                <a:cs typeface="Calibri"/>
                <a:sym typeface="Calibri"/>
              </a:rPr>
              <a:t>nos</a:t>
            </a:r>
            <a:r>
              <a:rPr lang="en-US" kern="0" dirty="0">
                <a:latin typeface="Calibri"/>
                <a:ea typeface="Calibri"/>
                <a:cs typeface="Calibri"/>
                <a:sym typeface="Calibri"/>
              </a:rPr>
              <a:t> </a:t>
            </a:r>
            <a:r>
              <a:rPr lang="en-US" kern="0" dirty="0" err="1">
                <a:latin typeface="Calibri"/>
                <a:ea typeface="Calibri"/>
                <a:cs typeface="Calibri"/>
                <a:sym typeface="Calibri"/>
              </a:rPr>
              <a:t>permite</a:t>
            </a:r>
            <a:r>
              <a:rPr lang="en-US" kern="0" dirty="0">
                <a:latin typeface="Calibri"/>
                <a:ea typeface="Calibri"/>
                <a:cs typeface="Calibri"/>
                <a:sym typeface="Calibri"/>
              </a:rPr>
              <a:t> </a:t>
            </a:r>
            <a:r>
              <a:rPr lang="en-US" kern="0" dirty="0" err="1">
                <a:latin typeface="Calibri"/>
                <a:ea typeface="Calibri"/>
                <a:cs typeface="Calibri"/>
                <a:sym typeface="Calibri"/>
              </a:rPr>
              <a:t>evaluar</a:t>
            </a:r>
            <a:r>
              <a:rPr lang="en-US" kern="0" dirty="0">
                <a:latin typeface="Calibri"/>
                <a:ea typeface="Calibri"/>
                <a:cs typeface="Calibri"/>
                <a:sym typeface="Calibri"/>
              </a:rPr>
              <a:t> </a:t>
            </a:r>
            <a:r>
              <a:rPr lang="en-US" kern="0" dirty="0" err="1">
                <a:latin typeface="Calibri"/>
                <a:ea typeface="Calibri"/>
                <a:cs typeface="Calibri"/>
                <a:sym typeface="Calibri"/>
              </a:rPr>
              <a:t>si</a:t>
            </a:r>
            <a:r>
              <a:rPr lang="en-US" kern="0" dirty="0">
                <a:latin typeface="Calibri"/>
                <a:ea typeface="Calibri"/>
                <a:cs typeface="Calibri"/>
                <a:sym typeface="Calibri"/>
              </a:rPr>
              <a:t> la </a:t>
            </a:r>
            <a:r>
              <a:rPr lang="en-US" kern="0" dirty="0" err="1">
                <a:latin typeface="Calibri"/>
                <a:ea typeface="Calibri"/>
                <a:cs typeface="Calibri"/>
                <a:sym typeface="Calibri"/>
              </a:rPr>
              <a:t>condición</a:t>
            </a:r>
            <a:r>
              <a:rPr lang="en-US" kern="0" dirty="0">
                <a:latin typeface="Calibri"/>
                <a:ea typeface="Calibri"/>
                <a:cs typeface="Calibri"/>
                <a:sym typeface="Calibri"/>
              </a:rPr>
              <a:t> es </a:t>
            </a:r>
            <a:r>
              <a:rPr lang="en-US" kern="0" dirty="0" err="1">
                <a:solidFill>
                  <a:srgbClr val="0733FF"/>
                </a:solidFill>
                <a:latin typeface="Calibri"/>
                <a:ea typeface="Calibri"/>
                <a:cs typeface="Calibri"/>
                <a:sym typeface="Calibri"/>
              </a:rPr>
              <a:t>verdadera</a:t>
            </a:r>
            <a:r>
              <a:rPr lang="en-US" kern="0" dirty="0">
                <a:latin typeface="Calibri"/>
                <a:ea typeface="Calibri"/>
                <a:cs typeface="Calibri"/>
                <a:sym typeface="Calibri"/>
              </a:rPr>
              <a:t>. Si es falsa </a:t>
            </a:r>
            <a:r>
              <a:rPr lang="en-US" kern="0" dirty="0" err="1">
                <a:latin typeface="Calibri"/>
                <a:ea typeface="Calibri"/>
                <a:cs typeface="Calibri"/>
                <a:sym typeface="Calibri"/>
              </a:rPr>
              <a:t>nos</a:t>
            </a:r>
            <a:r>
              <a:rPr lang="en-US" kern="0" dirty="0">
                <a:latin typeface="Calibri"/>
                <a:ea typeface="Calibri"/>
                <a:cs typeface="Calibri"/>
                <a:sym typeface="Calibri"/>
              </a:rPr>
              <a:t> </a:t>
            </a:r>
            <a:r>
              <a:rPr lang="en-US" kern="0" dirty="0" err="1">
                <a:latin typeface="Calibri"/>
                <a:ea typeface="Calibri"/>
                <a:cs typeface="Calibri"/>
                <a:sym typeface="Calibri"/>
              </a:rPr>
              <a:t>arroja</a:t>
            </a:r>
            <a:r>
              <a:rPr lang="en-US" kern="0" dirty="0">
                <a:latin typeface="Calibri"/>
                <a:ea typeface="Calibri"/>
                <a:cs typeface="Calibri"/>
                <a:sym typeface="Calibri"/>
              </a:rPr>
              <a:t> un </a:t>
            </a:r>
            <a:r>
              <a:rPr lang="en-US" kern="0" dirty="0" err="1">
                <a:latin typeface="Calibri"/>
                <a:ea typeface="Calibri"/>
                <a:cs typeface="Calibri"/>
                <a:sym typeface="Calibri"/>
              </a:rPr>
              <a:t>mensaje</a:t>
            </a:r>
            <a:r>
              <a:rPr lang="en-US" kern="0" dirty="0">
                <a:latin typeface="Calibri"/>
                <a:ea typeface="Calibri"/>
                <a:cs typeface="Calibri"/>
                <a:sym typeface="Calibri"/>
              </a:rPr>
              <a:t> de error </a:t>
            </a:r>
            <a:r>
              <a:rPr lang="en-US" kern="0" dirty="0" err="1">
                <a:latin typeface="Calibri"/>
                <a:ea typeface="Calibri"/>
                <a:cs typeface="Calibri"/>
                <a:sym typeface="Calibri"/>
              </a:rPr>
              <a:t>tipo</a:t>
            </a:r>
            <a:r>
              <a:rPr lang="en-US" kern="0" dirty="0">
                <a:latin typeface="Calibri"/>
                <a:ea typeface="Calibri"/>
                <a:cs typeface="Calibri"/>
                <a:sym typeface="Calibri"/>
              </a:rPr>
              <a:t> assert</a:t>
            </a:r>
          </a:p>
        </p:txBody>
      </p:sp>
      <p:pic>
        <p:nvPicPr>
          <p:cNvPr id="5" name="Picture 21" descr="Picture 21">
            <a:extLst>
              <a:ext uri="{FF2B5EF4-FFF2-40B4-BE49-F238E27FC236}">
                <a16:creationId xmlns:a16="http://schemas.microsoft.com/office/drawing/2014/main" id="{0A322681-CB04-E14B-9AC2-7920A400A3E9}"/>
              </a:ext>
            </a:extLst>
          </p:cNvPr>
          <p:cNvPicPr>
            <a:picLocks noChangeAspect="1"/>
          </p:cNvPicPr>
          <p:nvPr/>
        </p:nvPicPr>
        <p:blipFill>
          <a:blip r:embed="rId2"/>
          <a:stretch>
            <a:fillRect/>
          </a:stretch>
        </p:blipFill>
        <p:spPr>
          <a:xfrm>
            <a:off x="738696" y="1473919"/>
            <a:ext cx="528129" cy="528129"/>
          </a:xfrm>
          <a:prstGeom prst="rect">
            <a:avLst/>
          </a:prstGeom>
          <a:ln w="12700">
            <a:miter lim="400000"/>
          </a:ln>
        </p:spPr>
      </p:pic>
      <p:sp>
        <p:nvSpPr>
          <p:cNvPr id="6" name="Google Shape;583;p50">
            <a:extLst>
              <a:ext uri="{FF2B5EF4-FFF2-40B4-BE49-F238E27FC236}">
                <a16:creationId xmlns:a16="http://schemas.microsoft.com/office/drawing/2014/main" id="{D1942BAA-E39A-844A-8607-A209F35DD3E5}"/>
              </a:ext>
            </a:extLst>
          </p:cNvPr>
          <p:cNvSpPr txBox="1"/>
          <p:nvPr/>
        </p:nvSpPr>
        <p:spPr>
          <a:xfrm>
            <a:off x="1353425" y="2816525"/>
            <a:ext cx="7245383" cy="3152759"/>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lvl="0">
              <a:spcBef>
                <a:spcPts val="0"/>
              </a:spcBef>
              <a:spcAft>
                <a:spcPts val="0"/>
              </a:spcAft>
              <a:buClr>
                <a:srgbClr val="000000"/>
              </a:buClr>
              <a:buSzPts val="1400"/>
            </a:pP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num = </a:t>
            </a: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input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CL" sz="1600" dirty="0">
                <a:solidFill>
                  <a:srgbClr val="E800EB"/>
                </a:solidFill>
                <a:latin typeface="Menlo" panose="020B0609030804020204" pitchFamily="49" charset="0"/>
                <a:ea typeface="Menlo" panose="020B0609030804020204" pitchFamily="49" charset="0"/>
                <a:cs typeface="Menlo" panose="020B0609030804020204" pitchFamily="49" charset="0"/>
              </a:rPr>
              <a:t>"Ingresa un numero: "</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endParaRPr lang="es-CL" sz="1600" dirty="0">
              <a:solidFill>
                <a:srgbClr val="000000"/>
              </a:solidFill>
              <a:latin typeface="Menlo" panose="020B0609030804020204" pitchFamily="49" charset="0"/>
              <a:ea typeface="Menlo" panose="020B0609030804020204" pitchFamily="49" charset="0"/>
              <a:cs typeface="Menlo" panose="020B0609030804020204" pitchFamily="49" charset="0"/>
            </a:endParaRPr>
          </a:p>
          <a:p>
            <a:pPr lvl="0">
              <a:spcBef>
                <a:spcPts val="0"/>
              </a:spcBef>
              <a:spcAft>
                <a:spcPts val="0"/>
              </a:spcAft>
              <a:buClr>
                <a:srgbClr val="000000"/>
              </a:buClr>
              <a:buSzPts val="1400"/>
            </a:pPr>
            <a:r>
              <a:rPr lang="es-CL" sz="1600" dirty="0" err="1">
                <a:solidFill>
                  <a:srgbClr val="0733FF"/>
                </a:solidFill>
                <a:latin typeface="Menlo" panose="020B0609030804020204" pitchFamily="49" charset="0"/>
                <a:ea typeface="Menlo" panose="020B0609030804020204" pitchFamily="49" charset="0"/>
                <a:cs typeface="Menlo" panose="020B0609030804020204" pitchFamily="49" charset="0"/>
              </a:rPr>
              <a:t>assert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s-CL" sz="1600" dirty="0" err="1">
                <a:solidFill>
                  <a:srgbClr val="000000"/>
                </a:solidFill>
                <a:latin typeface="Menlo" panose="020B0609030804020204" pitchFamily="49" charset="0"/>
                <a:ea typeface="Menlo" panose="020B0609030804020204" pitchFamily="49" charset="0"/>
                <a:cs typeface="Menlo" panose="020B0609030804020204" pitchFamily="49" charset="0"/>
              </a:rPr>
              <a:t>num.</a:t>
            </a:r>
            <a:r>
              <a:rPr lang="es-CL" sz="1600" dirty="0" err="1">
                <a:solidFill>
                  <a:srgbClr val="0733FF"/>
                </a:solidFill>
                <a:latin typeface="Menlo" panose="020B0609030804020204" pitchFamily="49" charset="0"/>
                <a:ea typeface="Menlo" panose="020B0609030804020204" pitchFamily="49" charset="0"/>
                <a:cs typeface="Menlo" panose="020B0609030804020204" pitchFamily="49" charset="0"/>
              </a:rPr>
              <a:t>isdigit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CL" sz="1600" dirty="0">
                <a:solidFill>
                  <a:srgbClr val="E800EB"/>
                </a:solidFill>
                <a:latin typeface="Menlo" panose="020B0609030804020204" pitchFamily="49" charset="0"/>
                <a:ea typeface="Menlo" panose="020B0609030804020204" pitchFamily="49" charset="0"/>
                <a:cs typeface="Menlo" panose="020B0609030804020204" pitchFamily="49" charset="0"/>
              </a:rPr>
              <a:t>'Error. Input no es entero'</a:t>
            </a:r>
            <a:endParaRPr lang="es-CL" sz="1600" dirty="0">
              <a:solidFill>
                <a:srgbClr val="000000"/>
              </a:solidFill>
              <a:latin typeface="Menlo" panose="020B0609030804020204" pitchFamily="49" charset="0"/>
              <a:ea typeface="Menlo" panose="020B0609030804020204" pitchFamily="49" charset="0"/>
              <a:cs typeface="Menlo" panose="020B0609030804020204" pitchFamily="49" charset="0"/>
            </a:endParaRPr>
          </a:p>
          <a:p>
            <a:pPr lvl="0">
              <a:spcBef>
                <a:spcPts val="0"/>
              </a:spcBef>
              <a:spcAft>
                <a:spcPts val="0"/>
              </a:spcAft>
              <a:buClr>
                <a:srgbClr val="000000"/>
              </a:buClr>
              <a:buSzPts val="1400"/>
            </a:pPr>
            <a:endParaRPr lang="es-CL" sz="1600" dirty="0">
              <a:solidFill>
                <a:srgbClr val="000000"/>
              </a:solidFill>
              <a:latin typeface="Menlo" panose="020B0609030804020204" pitchFamily="49" charset="0"/>
              <a:ea typeface="Menlo" panose="020B0609030804020204" pitchFamily="49" charset="0"/>
              <a:cs typeface="Menlo" panose="020B0609030804020204" pitchFamily="49" charset="0"/>
            </a:endParaRPr>
          </a:p>
          <a:p>
            <a:pPr lvl="0">
              <a:spcBef>
                <a:spcPts val="0"/>
              </a:spcBef>
              <a:spcAft>
                <a:spcPts val="0"/>
              </a:spcAft>
              <a:buClr>
                <a:srgbClr val="000000"/>
              </a:buClr>
              <a:buSzPts val="1400"/>
            </a:pPr>
            <a:r>
              <a:rPr lang="es-CL" sz="1600" dirty="0">
                <a:solidFill>
                  <a:schemeClr val="accent4">
                    <a:lumMod val="75000"/>
                  </a:schemeClr>
                </a:solidFill>
                <a:latin typeface="Menlo" panose="020B0609030804020204" pitchFamily="49" charset="0"/>
                <a:ea typeface="Menlo" panose="020B0609030804020204" pitchFamily="49" charset="0"/>
                <a:cs typeface="Menlo" panose="020B0609030804020204" pitchFamily="49" charset="0"/>
              </a:rPr>
              <a:t># si no hay error, entonces el programa continúa su ejecución después de </a:t>
            </a:r>
            <a:r>
              <a:rPr lang="es-CL" sz="1600" dirty="0" err="1">
                <a:solidFill>
                  <a:schemeClr val="accent4">
                    <a:lumMod val="75000"/>
                  </a:schemeClr>
                </a:solidFill>
                <a:latin typeface="Menlo" panose="020B0609030804020204" pitchFamily="49" charset="0"/>
                <a:ea typeface="Menlo" panose="020B0609030804020204" pitchFamily="49" charset="0"/>
                <a:cs typeface="Menlo" panose="020B0609030804020204" pitchFamily="49" charset="0"/>
              </a:rPr>
              <a:t>assert</a:t>
            </a:r>
            <a:r>
              <a:rPr lang="es-CL" sz="1600" dirty="0">
                <a:solidFill>
                  <a:schemeClr val="accent4">
                    <a:lumMod val="75000"/>
                  </a:schemeClr>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endParaRPr lang="es-CL" sz="1600" dirty="0">
              <a:solidFill>
                <a:schemeClr val="accent4">
                  <a:lumMod val="75000"/>
                </a:schemeClr>
              </a:solidFill>
              <a:latin typeface="Menlo" panose="020B0609030804020204" pitchFamily="49" charset="0"/>
              <a:ea typeface="Menlo" panose="020B0609030804020204" pitchFamily="49" charset="0"/>
              <a:cs typeface="Menlo" panose="020B0609030804020204" pitchFamily="49" charset="0"/>
            </a:endParaRPr>
          </a:p>
          <a:p>
            <a:pPr lvl="0">
              <a:spcBef>
                <a:spcPts val="0"/>
              </a:spcBef>
              <a:spcAft>
                <a:spcPts val="0"/>
              </a:spcAft>
              <a:buClr>
                <a:srgbClr val="000000"/>
              </a:buClr>
              <a:buSzPts val="1400"/>
            </a:pPr>
            <a:r>
              <a:rPr lang="es-CL" sz="1600" dirty="0">
                <a:solidFill>
                  <a:schemeClr val="accent4">
                    <a:lumMod val="75000"/>
                  </a:schemeClr>
                </a:solidFill>
                <a:latin typeface="Menlo" panose="020B0609030804020204" pitchFamily="49" charset="0"/>
                <a:ea typeface="Menlo" panose="020B0609030804020204" pitchFamily="49" charset="0"/>
                <a:cs typeface="Menlo" panose="020B0609030804020204" pitchFamily="49" charset="0"/>
              </a:rPr>
              <a:t># si hay un error, entonces el programa falla, y arroja un error de tipo </a:t>
            </a:r>
            <a:r>
              <a:rPr lang="es-CL" sz="1600" dirty="0" err="1">
                <a:solidFill>
                  <a:schemeClr val="accent4">
                    <a:lumMod val="75000"/>
                  </a:schemeClr>
                </a:solidFill>
                <a:latin typeface="Menlo" panose="020B0609030804020204" pitchFamily="49" charset="0"/>
                <a:ea typeface="Menlo" panose="020B0609030804020204" pitchFamily="49" charset="0"/>
                <a:cs typeface="Menlo" panose="020B0609030804020204" pitchFamily="49" charset="0"/>
              </a:rPr>
              <a:t>assert</a:t>
            </a:r>
            <a:r>
              <a:rPr lang="es-CL" sz="1600" dirty="0">
                <a:solidFill>
                  <a:schemeClr val="accent4">
                    <a:lumMod val="75000"/>
                  </a:schemeClr>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a:t>
            </a:r>
          </a:p>
          <a:p>
            <a:pPr lvl="0">
              <a:spcBef>
                <a:spcPts val="0"/>
              </a:spcBef>
              <a:spcAft>
                <a:spcPts val="0"/>
              </a:spcAft>
              <a:buClr>
                <a:srgbClr val="000000"/>
              </a:buClr>
              <a:buSzPts val="1400"/>
            </a:pPr>
            <a:r>
              <a:rPr lang="es-CL" sz="1600" dirty="0" err="1">
                <a:solidFill>
                  <a:srgbClr val="000000"/>
                </a:solidFill>
                <a:latin typeface="Menlo" panose="020B0609030804020204" pitchFamily="49" charset="0"/>
                <a:ea typeface="Menlo" panose="020B0609030804020204" pitchFamily="49" charset="0"/>
                <a:cs typeface="Menlo" panose="020B0609030804020204" pitchFamily="49" charset="0"/>
              </a:rPr>
              <a:t>num</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 = </a:t>
            </a:r>
            <a:r>
              <a:rPr lang="es-CL" sz="1600" dirty="0" err="1">
                <a:solidFill>
                  <a:srgbClr val="0733FF"/>
                </a:solidFill>
                <a:latin typeface="Menlo" panose="020B0609030804020204" pitchFamily="49" charset="0"/>
                <a:ea typeface="Menlo" panose="020B0609030804020204" pitchFamily="49" charset="0"/>
                <a:cs typeface="Menlo" panose="020B0609030804020204" pitchFamily="49" charset="0"/>
              </a:rPr>
              <a:t>int</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r>
              <a:rPr lang="es-CL" sz="1600" dirty="0" err="1">
                <a:solidFill>
                  <a:srgbClr val="000000"/>
                </a:solidFill>
                <a:latin typeface="Menlo" panose="020B0609030804020204" pitchFamily="49" charset="0"/>
                <a:ea typeface="Menlo" panose="020B0609030804020204" pitchFamily="49" charset="0"/>
                <a:cs typeface="Menlo" panose="020B0609030804020204" pitchFamily="49" charset="0"/>
              </a:rPr>
              <a:t>num</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a:t>
            </a:r>
          </a:p>
          <a:p>
            <a:pPr lvl="0">
              <a:spcBef>
                <a:spcPts val="0"/>
              </a:spcBef>
              <a:spcAft>
                <a:spcPts val="0"/>
              </a:spcAft>
              <a:buClr>
                <a:srgbClr val="000000"/>
              </a:buClr>
              <a:buSzPts val="1400"/>
            </a:pPr>
            <a:r>
              <a:rPr lang="es-CL" sz="1600" dirty="0" err="1">
                <a:solidFill>
                  <a:srgbClr val="0733FF"/>
                </a:solidFill>
                <a:latin typeface="Menlo" panose="020B0609030804020204" pitchFamily="49" charset="0"/>
                <a:ea typeface="Menlo" panose="020B0609030804020204" pitchFamily="49" charset="0"/>
                <a:cs typeface="Menlo" panose="020B0609030804020204" pitchFamily="49" charset="0"/>
              </a:rPr>
              <a:t>print</a:t>
            </a:r>
            <a:r>
              <a:rPr lang="es-CL" sz="1600" dirty="0">
                <a:solidFill>
                  <a:srgbClr val="0733FF"/>
                </a:solidFill>
                <a:latin typeface="Menlo" panose="020B0609030804020204" pitchFamily="49" charset="0"/>
                <a:ea typeface="Menlo" panose="020B0609030804020204" pitchFamily="49" charset="0"/>
                <a:cs typeface="Menlo" panose="020B0609030804020204" pitchFamily="49" charset="0"/>
              </a:rPr>
              <a:t>(type</a:t>
            </a:r>
            <a:r>
              <a:rPr lang="es-CL" sz="1600" dirty="0">
                <a:solidFill>
                  <a:srgbClr val="000000"/>
                </a:solidFill>
                <a:latin typeface="Menlo" panose="020B0609030804020204" pitchFamily="49" charset="0"/>
                <a:ea typeface="Menlo" panose="020B0609030804020204" pitchFamily="49" charset="0"/>
                <a:cs typeface="Menlo" panose="020B0609030804020204" pitchFamily="49" charset="0"/>
              </a:rPr>
              <a:t>(num))</a:t>
            </a:r>
          </a:p>
        </p:txBody>
      </p:sp>
      <p:grpSp>
        <p:nvGrpSpPr>
          <p:cNvPr id="7" name="Group 22">
            <a:extLst>
              <a:ext uri="{FF2B5EF4-FFF2-40B4-BE49-F238E27FC236}">
                <a16:creationId xmlns:a16="http://schemas.microsoft.com/office/drawing/2014/main" id="{5F6F6FB0-8B48-8748-9AA0-869F0FE2C756}"/>
              </a:ext>
            </a:extLst>
          </p:cNvPr>
          <p:cNvGrpSpPr/>
          <p:nvPr/>
        </p:nvGrpSpPr>
        <p:grpSpPr>
          <a:xfrm rot="5400000">
            <a:off x="7968469" y="2128794"/>
            <a:ext cx="261608" cy="999069"/>
            <a:chOff x="-175000" y="-643753"/>
            <a:chExt cx="261607" cy="999068"/>
          </a:xfrm>
        </p:grpSpPr>
        <p:sp>
          <p:nvSpPr>
            <p:cNvPr id="8" name="TextBox 6">
              <a:extLst>
                <a:ext uri="{FF2B5EF4-FFF2-40B4-BE49-F238E27FC236}">
                  <a16:creationId xmlns:a16="http://schemas.microsoft.com/office/drawing/2014/main" id="{1C039395-6652-5A4B-B2DA-FDDA389630A0}"/>
                </a:ext>
              </a:extLst>
            </p:cNvPr>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9" name="Right Arrow 7">
              <a:extLst>
                <a:ext uri="{FF2B5EF4-FFF2-40B4-BE49-F238E27FC236}">
                  <a16:creationId xmlns:a16="http://schemas.microsoft.com/office/drawing/2014/main" id="{79533907-7253-C74C-962F-9FC6EB437455}"/>
                </a:ext>
              </a:extLst>
            </p:cNvPr>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sp>
        <p:nvSpPr>
          <p:cNvPr id="14" name="Marcador de pie de página 13">
            <a:extLst>
              <a:ext uri="{FF2B5EF4-FFF2-40B4-BE49-F238E27FC236}">
                <a16:creationId xmlns:a16="http://schemas.microsoft.com/office/drawing/2014/main" id="{77E9D639-2164-E2B8-47CB-92292FE2B7B5}"/>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191376394"/>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3392389-3911-DF43-9583-255728E56C85}"/>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81</a:t>
            </a:fld>
            <a:endParaRPr lang="es-CL"/>
          </a:p>
        </p:txBody>
      </p:sp>
      <p:sp>
        <p:nvSpPr>
          <p:cNvPr id="15" name="Título 14">
            <a:extLst>
              <a:ext uri="{FF2B5EF4-FFF2-40B4-BE49-F238E27FC236}">
                <a16:creationId xmlns:a16="http://schemas.microsoft.com/office/drawing/2014/main" id="{F8A2A43A-92D5-ED1F-EEAA-B1040C8EB0BC}"/>
              </a:ext>
            </a:extLst>
          </p:cNvPr>
          <p:cNvSpPr>
            <a:spLocks noGrp="1"/>
          </p:cNvSpPr>
          <p:nvPr>
            <p:ph type="title"/>
          </p:nvPr>
        </p:nvSpPr>
        <p:spPr>
          <a:xfrm>
            <a:off x="-1" y="0"/>
            <a:ext cx="6612680" cy="688975"/>
          </a:xfrm>
        </p:spPr>
        <p:txBody>
          <a:bodyPr/>
          <a:lstStyle/>
          <a:p>
            <a:r>
              <a:rPr lang="en-US" dirty="0" err="1"/>
              <a:t>Ahora</a:t>
            </a:r>
            <a:r>
              <a:rPr lang="en-US" dirty="0"/>
              <a:t> </a:t>
            </a:r>
            <a:r>
              <a:rPr lang="en-US" dirty="0" err="1"/>
              <a:t>tú</a:t>
            </a:r>
            <a:endParaRPr lang="en-US" dirty="0"/>
          </a:p>
        </p:txBody>
      </p:sp>
      <p:sp>
        <p:nvSpPr>
          <p:cNvPr id="598" name="Google Shape;598;p52"/>
          <p:cNvSpPr txBox="1">
            <a:spLocks noGrp="1"/>
          </p:cNvSpPr>
          <p:nvPr>
            <p:ph type="body" idx="4294967295"/>
          </p:nvPr>
        </p:nvSpPr>
        <p:spPr>
          <a:xfrm>
            <a:off x="2408238" y="1412875"/>
            <a:ext cx="6735762" cy="952500"/>
          </a:xfrm>
          <a:prstGeom prst="rect">
            <a:avLst/>
          </a:prstGeom>
          <a:noFill/>
          <a:ln>
            <a:noFill/>
          </a:ln>
        </p:spPr>
        <p:txBody>
          <a:bodyPr spcFirstLastPara="1" wrap="square" lIns="45700" tIns="45700" rIns="45700" bIns="45700" anchor="t" anchorCtr="0">
            <a:noAutofit/>
          </a:bodyPr>
          <a:lstStyle/>
          <a:p>
            <a:pPr marL="0" lvl="0" indent="0" algn="l" rtl="0">
              <a:spcBef>
                <a:spcPts val="0"/>
              </a:spcBef>
              <a:spcAft>
                <a:spcPts val="0"/>
              </a:spcAft>
              <a:buSzPts val="1166"/>
              <a:buNone/>
            </a:pPr>
            <a:r>
              <a:rPr lang="en-US" sz="1800" dirty="0">
                <a:latin typeface="Calibri"/>
                <a:cs typeface="Calibri"/>
              </a:rPr>
              <a:t>Para los </a:t>
            </a:r>
            <a:r>
              <a:rPr lang="en-US" sz="1800" dirty="0" err="1">
                <a:latin typeface="Calibri"/>
                <a:cs typeface="Calibri"/>
              </a:rPr>
              <a:t>siguientes</a:t>
            </a:r>
            <a:r>
              <a:rPr lang="en-US" sz="1800" dirty="0">
                <a:latin typeface="Calibri"/>
                <a:cs typeface="Calibri"/>
              </a:rPr>
              <a:t> </a:t>
            </a:r>
            <a:r>
              <a:rPr lang="en-US" sz="1800" dirty="0" err="1">
                <a:latin typeface="Calibri"/>
                <a:cs typeface="Calibri"/>
              </a:rPr>
              <a:t>programar</a:t>
            </a:r>
            <a:r>
              <a:rPr lang="en-US" sz="1800" dirty="0">
                <a:latin typeface="Calibri"/>
                <a:cs typeface="Calibri"/>
              </a:rPr>
              <a:t> </a:t>
            </a:r>
            <a:r>
              <a:rPr lang="en-US" sz="1800" dirty="0" err="1">
                <a:latin typeface="Calibri"/>
                <a:cs typeface="Calibri"/>
              </a:rPr>
              <a:t>escribe</a:t>
            </a:r>
            <a:r>
              <a:rPr lang="en-US" sz="1800" dirty="0">
                <a:latin typeface="Calibri"/>
                <a:cs typeface="Calibri"/>
              </a:rPr>
              <a:t> la </a:t>
            </a:r>
            <a:r>
              <a:rPr lang="en-US" sz="1800" dirty="0" err="1">
                <a:latin typeface="Calibri"/>
                <a:cs typeface="Calibri"/>
              </a:rPr>
              <a:t>tabla</a:t>
            </a:r>
            <a:r>
              <a:rPr lang="en-US" sz="1800" dirty="0">
                <a:latin typeface="Calibri"/>
                <a:cs typeface="Calibri"/>
              </a:rPr>
              <a:t> de </a:t>
            </a:r>
            <a:r>
              <a:rPr lang="en-US" sz="1800" dirty="0" err="1">
                <a:latin typeface="Calibri"/>
                <a:cs typeface="Calibri"/>
              </a:rPr>
              <a:t>ruteo</a:t>
            </a:r>
            <a:r>
              <a:rPr lang="en-US" sz="1800" dirty="0">
                <a:latin typeface="Calibri"/>
                <a:cs typeface="Calibri"/>
              </a:rPr>
              <a:t> y </a:t>
            </a:r>
            <a:r>
              <a:rPr lang="en-US" sz="1800" dirty="0" err="1">
                <a:latin typeface="Calibri"/>
                <a:cs typeface="Calibri"/>
              </a:rPr>
              <a:t>luego</a:t>
            </a:r>
            <a:r>
              <a:rPr lang="en-US" sz="1800" dirty="0">
                <a:latin typeface="Calibri"/>
                <a:cs typeface="Calibri"/>
              </a:rPr>
              <a:t> </a:t>
            </a:r>
            <a:r>
              <a:rPr lang="en-US" sz="1800" dirty="0" err="1">
                <a:latin typeface="Calibri"/>
                <a:cs typeface="Calibri"/>
              </a:rPr>
              <a:t>escribe</a:t>
            </a:r>
            <a:r>
              <a:rPr lang="en-US" sz="1800" dirty="0">
                <a:latin typeface="Calibri"/>
                <a:cs typeface="Calibri"/>
              </a:rPr>
              <a:t> en </a:t>
            </a:r>
            <a:r>
              <a:rPr lang="en-US" sz="1800" dirty="0" err="1">
                <a:latin typeface="Calibri"/>
                <a:cs typeface="Calibri"/>
              </a:rPr>
              <a:t>idioma</a:t>
            </a:r>
            <a:r>
              <a:rPr lang="en-US" sz="1800" dirty="0">
                <a:latin typeface="Calibri"/>
                <a:cs typeface="Calibri"/>
              </a:rPr>
              <a:t> </a:t>
            </a:r>
            <a:r>
              <a:rPr lang="en-US" sz="1800" dirty="0" err="1">
                <a:latin typeface="Calibri"/>
                <a:cs typeface="Calibri"/>
              </a:rPr>
              <a:t>español</a:t>
            </a:r>
            <a:r>
              <a:rPr lang="en-US" sz="1800" dirty="0">
                <a:latin typeface="Calibri"/>
                <a:cs typeface="Calibri"/>
              </a:rPr>
              <a:t> el OBJETIVO de </a:t>
            </a:r>
            <a:r>
              <a:rPr lang="en-US" sz="1800" dirty="0" err="1">
                <a:latin typeface="Calibri"/>
                <a:cs typeface="Calibri"/>
              </a:rPr>
              <a:t>este</a:t>
            </a:r>
            <a:r>
              <a:rPr lang="en-US" sz="1800" dirty="0">
                <a:latin typeface="Calibri"/>
                <a:cs typeface="Calibri"/>
              </a:rPr>
              <a:t> </a:t>
            </a:r>
            <a:r>
              <a:rPr lang="en-US" sz="1800" dirty="0" err="1">
                <a:latin typeface="Calibri"/>
                <a:cs typeface="Calibri"/>
              </a:rPr>
              <a:t>programa</a:t>
            </a:r>
            <a:endParaRPr sz="1800" dirty="0">
              <a:latin typeface="Calibri"/>
              <a:cs typeface="Calibri"/>
            </a:endParaRPr>
          </a:p>
        </p:txBody>
      </p:sp>
      <p:sp>
        <p:nvSpPr>
          <p:cNvPr id="599" name="Google Shape;599;p52"/>
          <p:cNvSpPr txBox="1"/>
          <p:nvPr/>
        </p:nvSpPr>
        <p:spPr>
          <a:xfrm>
            <a:off x="1330794" y="2509614"/>
            <a:ext cx="7337905" cy="3757621"/>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x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err="1">
                <a:latin typeface="Menlo" panose="020B0609030804020204" pitchFamily="49" charset="0"/>
                <a:ea typeface="Menlo" panose="020B0609030804020204" pitchFamily="49" charset="0"/>
                <a:cs typeface="Menlo" panose="020B0609030804020204" pitchFamily="49" charset="0"/>
                <a:sym typeface="Consolas"/>
              </a:rPr>
              <a:t>elegido</a:t>
            </a:r>
            <a:r>
              <a:rPr lang="en-US" sz="1600" dirty="0">
                <a:latin typeface="Menlo" panose="020B0609030804020204" pitchFamily="49" charset="0"/>
                <a:ea typeface="Menlo" panose="020B0609030804020204" pitchFamily="49" charset="0"/>
                <a:cs typeface="Menlo" panose="020B0609030804020204" pitchFamily="49" charset="0"/>
                <a:sym typeface="Consolas"/>
              </a:rPr>
              <a:t> = x</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err="1">
                <a:latin typeface="Menlo" panose="020B0609030804020204" pitchFamily="49" charset="0"/>
                <a:ea typeface="Menlo" panose="020B0609030804020204" pitchFamily="49" charset="0"/>
                <a:cs typeface="Menlo" panose="020B0609030804020204" pitchFamily="49" charset="0"/>
                <a:sym typeface="Consolas"/>
              </a:rPr>
              <a:t>i</a:t>
            </a:r>
            <a:r>
              <a:rPr lang="en-US" sz="1600" dirty="0">
                <a:latin typeface="Menlo" panose="020B0609030804020204" pitchFamily="49" charset="0"/>
                <a:ea typeface="Menlo" panose="020B0609030804020204" pitchFamily="49" charset="0"/>
                <a:cs typeface="Menlo" panose="020B0609030804020204" pitchFamily="49" charset="0"/>
                <a:sym typeface="Consolas"/>
              </a:rPr>
              <a:t> = 0</a:t>
            </a:r>
          </a:p>
          <a:p>
            <a:pPr marL="0" marR="0" lvl="0" indent="0" algn="l" rtl="0">
              <a:lnSpc>
                <a:spcPct val="100000"/>
              </a:lnSpc>
              <a:spcBef>
                <a:spcPts val="0"/>
              </a:spcBef>
              <a:spcAft>
                <a:spcPts val="0"/>
              </a:spcAft>
              <a:buClr>
                <a:srgbClr val="000000"/>
              </a:buClr>
              <a:buSzPts val="1400"/>
              <a:buFont typeface="Calibri"/>
              <a:buNone/>
            </a:pP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latin typeface="Menlo" panose="020B0609030804020204" pitchFamily="49" charset="0"/>
                <a:ea typeface="Menlo" panose="020B0609030804020204" pitchFamily="49" charset="0"/>
                <a:cs typeface="Menlo" panose="020B0609030804020204" pitchFamily="49" charset="0"/>
                <a:sym typeface="Consolas"/>
              </a:rPr>
              <a:t>i</a:t>
            </a:r>
            <a:r>
              <a:rPr lang="en-US" sz="1600" dirty="0">
                <a:latin typeface="Menlo" panose="020B0609030804020204" pitchFamily="49" charset="0"/>
                <a:ea typeface="Menlo" panose="020B0609030804020204" pitchFamily="49" charset="0"/>
                <a:cs typeface="Menlo" panose="020B0609030804020204" pitchFamily="49" charset="0"/>
                <a:sym typeface="Consolas"/>
              </a:rPr>
              <a:t> &lt; 4:</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    x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9D00D2"/>
                </a:solidFill>
                <a:latin typeface="Menlo" panose="020B0609030804020204" pitchFamily="49" charset="0"/>
                <a:ea typeface="Menlo" panose="020B0609030804020204" pitchFamily="49" charset="0"/>
                <a:cs typeface="Menlo" panose="020B0609030804020204" pitchFamily="49" charset="0"/>
                <a:sym typeface="Consolas"/>
              </a:rPr>
              <a:t>if </a:t>
            </a:r>
            <a:r>
              <a:rPr lang="en-US" sz="1600" dirty="0">
                <a:latin typeface="Menlo" panose="020B0609030804020204" pitchFamily="49" charset="0"/>
                <a:ea typeface="Menlo" panose="020B0609030804020204" pitchFamily="49" charset="0"/>
                <a:cs typeface="Menlo" panose="020B0609030804020204" pitchFamily="49" charset="0"/>
                <a:sym typeface="Consolas"/>
              </a:rPr>
              <a:t>x&lt;</a:t>
            </a:r>
            <a:r>
              <a:rPr lang="en-US" sz="1600" dirty="0" err="1">
                <a:latin typeface="Menlo" panose="020B0609030804020204" pitchFamily="49" charset="0"/>
                <a:ea typeface="Menlo" panose="020B0609030804020204" pitchFamily="49" charset="0"/>
                <a:cs typeface="Menlo" panose="020B0609030804020204" pitchFamily="49" charset="0"/>
                <a:sym typeface="Consolas"/>
              </a:rPr>
              <a:t>elegido</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latin typeface="Menlo" panose="020B0609030804020204" pitchFamily="49" charset="0"/>
                <a:ea typeface="Menlo" panose="020B0609030804020204" pitchFamily="49" charset="0"/>
                <a:cs typeface="Menlo" panose="020B0609030804020204" pitchFamily="49" charset="0"/>
                <a:sym typeface="Consolas"/>
              </a:rPr>
              <a:t>elegido</a:t>
            </a:r>
            <a:r>
              <a:rPr lang="en-US" sz="1600" dirty="0">
                <a:latin typeface="Menlo" panose="020B0609030804020204" pitchFamily="49" charset="0"/>
                <a:ea typeface="Menlo" panose="020B0609030804020204" pitchFamily="49" charset="0"/>
                <a:cs typeface="Menlo" panose="020B0609030804020204" pitchFamily="49" charset="0"/>
                <a:sym typeface="Consolas"/>
              </a:rPr>
              <a:t>=x</a:t>
            </a:r>
          </a:p>
          <a:p>
            <a:pPr marL="0" marR="0" lvl="0" indent="0" algn="l" rtl="0">
              <a:lnSpc>
                <a:spcPct val="100000"/>
              </a:lnSpc>
              <a:spcBef>
                <a:spcPts val="0"/>
              </a:spcBef>
              <a:spcAft>
                <a:spcPts val="0"/>
              </a:spcAft>
              <a:buClr>
                <a:srgbClr val="000000"/>
              </a:buClr>
              <a:buSzPts val="1400"/>
              <a:buFont typeface="Calibri"/>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latin typeface="Menlo" panose="020B0609030804020204" pitchFamily="49" charset="0"/>
                <a:ea typeface="Menlo" panose="020B0609030804020204" pitchFamily="49" charset="0"/>
                <a:cs typeface="Menlo" panose="020B0609030804020204" pitchFamily="49" charset="0"/>
                <a:sym typeface="Consolas"/>
              </a:rPr>
              <a:t>i</a:t>
            </a:r>
            <a:r>
              <a:rPr lang="en-US" sz="1600" dirty="0">
                <a:latin typeface="Menlo" panose="020B0609030804020204" pitchFamily="49" charset="0"/>
                <a:ea typeface="Menlo" panose="020B0609030804020204" pitchFamily="49" charset="0"/>
                <a:cs typeface="Menlo" panose="020B0609030804020204" pitchFamily="49" charset="0"/>
                <a:sym typeface="Consolas"/>
              </a:rPr>
              <a:t> = </a:t>
            </a:r>
            <a:r>
              <a:rPr lang="en-US" sz="1600" dirty="0" err="1">
                <a:latin typeface="Menlo" panose="020B0609030804020204" pitchFamily="49" charset="0"/>
                <a:ea typeface="Menlo" panose="020B0609030804020204" pitchFamily="49" charset="0"/>
                <a:cs typeface="Menlo" panose="020B0609030804020204" pitchFamily="49" charset="0"/>
                <a:sym typeface="Consolas"/>
              </a:rPr>
              <a:t>i</a:t>
            </a:r>
            <a:r>
              <a:rPr lang="en-US" sz="1600" dirty="0">
                <a:latin typeface="Menlo" panose="020B0609030804020204" pitchFamily="49" charset="0"/>
                <a:ea typeface="Menlo" panose="020B0609030804020204" pitchFamily="49" charset="0"/>
                <a:cs typeface="Menlo" panose="020B0609030804020204" pitchFamily="49" charset="0"/>
                <a:sym typeface="Consolas"/>
              </a:rPr>
              <a:t> + 1</a:t>
            </a:r>
          </a:p>
          <a:p>
            <a:pPr marL="0" marR="0" lvl="0" indent="0" algn="l" rtl="0">
              <a:lnSpc>
                <a:spcPct val="100000"/>
              </a:lnSpc>
              <a:spcBef>
                <a:spcPts val="0"/>
              </a:spcBef>
              <a:spcAft>
                <a:spcPts val="0"/>
              </a:spcAft>
              <a:buClr>
                <a:srgbClr val="000000"/>
              </a:buClr>
              <a:buSzPts val="1400"/>
              <a:buFont typeface="Calibri"/>
              <a:buNone/>
            </a:pP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"El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elegido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es</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latin typeface="Menlo" panose="020B0609030804020204" pitchFamily="49" charset="0"/>
                <a:ea typeface="Menlo" panose="020B0609030804020204" pitchFamily="49" charset="0"/>
                <a:cs typeface="Menlo" panose="020B0609030804020204" pitchFamily="49" charset="0"/>
                <a:sym typeface="Consolas"/>
              </a:rPr>
              <a:t>elegido</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endParaRPr sz="12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endParaRPr>
          </a:p>
        </p:txBody>
      </p:sp>
      <p:grpSp>
        <p:nvGrpSpPr>
          <p:cNvPr id="8" name="Group 22"/>
          <p:cNvGrpSpPr/>
          <p:nvPr/>
        </p:nvGrpSpPr>
        <p:grpSpPr>
          <a:xfrm rot="5400000">
            <a:off x="8061213" y="1887184"/>
            <a:ext cx="261608" cy="999069"/>
            <a:chOff x="-175000" y="-643753"/>
            <a:chExt cx="261607" cy="999068"/>
          </a:xfrm>
        </p:grpSpPr>
        <p:sp>
          <p:nvSpPr>
            <p:cNvPr id="9"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0"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pic>
        <p:nvPicPr>
          <p:cNvPr id="11" name="Picture 10" descr="Picture 10"/>
          <p:cNvPicPr>
            <a:picLocks noChangeAspect="1"/>
          </p:cNvPicPr>
          <p:nvPr/>
        </p:nvPicPr>
        <p:blipFill>
          <a:blip r:embed="rId3"/>
          <a:stretch>
            <a:fillRect/>
          </a:stretch>
        </p:blipFill>
        <p:spPr>
          <a:xfrm>
            <a:off x="723354" y="1445712"/>
            <a:ext cx="543471" cy="543471"/>
          </a:xfrm>
          <a:prstGeom prst="rect">
            <a:avLst/>
          </a:prstGeom>
          <a:ln w="12700">
            <a:miter lim="400000"/>
          </a:ln>
        </p:spPr>
      </p:pic>
      <p:sp>
        <p:nvSpPr>
          <p:cNvPr id="7" name="Marcador de pie de página 6">
            <a:extLst>
              <a:ext uri="{FF2B5EF4-FFF2-40B4-BE49-F238E27FC236}">
                <a16:creationId xmlns:a16="http://schemas.microsoft.com/office/drawing/2014/main" id="{1758D3A5-3324-59B4-1FA1-0807563D22CD}"/>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4248781239"/>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8DA2BD22-2781-F54E-9716-45F3C3F7DD1C}"/>
              </a:ext>
            </a:extLst>
          </p:cNvPr>
          <p:cNvSpPr>
            <a:spLocks noGrp="1"/>
          </p:cNvSpPr>
          <p:nvPr>
            <p:ph type="sldNum" sz="quarter" idx="2"/>
          </p:nvPr>
        </p:nvSpPr>
        <p:spPr>
          <a:xfrm>
            <a:off x="8194262" y="6678441"/>
            <a:ext cx="404546" cy="179559"/>
          </a:xfrm>
        </p:spPr>
        <p:txBody>
          <a:bodyPr/>
          <a:lstStyle/>
          <a:p>
            <a:fld id="{86CB4B4D-7CA3-9044-876B-883B54F8677D}" type="slidenum">
              <a:rPr lang="es-CL" smtClean="0"/>
              <a:pPr/>
              <a:t>82</a:t>
            </a:fld>
            <a:endParaRPr lang="es-CL"/>
          </a:p>
        </p:txBody>
      </p:sp>
      <p:sp>
        <p:nvSpPr>
          <p:cNvPr id="15" name="Título 14">
            <a:extLst>
              <a:ext uri="{FF2B5EF4-FFF2-40B4-BE49-F238E27FC236}">
                <a16:creationId xmlns:a16="http://schemas.microsoft.com/office/drawing/2014/main" id="{4CBB8C4E-5CE5-785D-C0CA-688E5E7ABA87}"/>
              </a:ext>
            </a:extLst>
          </p:cNvPr>
          <p:cNvSpPr>
            <a:spLocks noGrp="1"/>
          </p:cNvSpPr>
          <p:nvPr>
            <p:ph type="title"/>
          </p:nvPr>
        </p:nvSpPr>
        <p:spPr>
          <a:xfrm>
            <a:off x="-1" y="0"/>
            <a:ext cx="6612680" cy="688975"/>
          </a:xfrm>
        </p:spPr>
        <p:txBody>
          <a:bodyPr/>
          <a:lstStyle/>
          <a:p>
            <a:r>
              <a:rPr lang="en-US" dirty="0" err="1"/>
              <a:t>Ahora</a:t>
            </a:r>
            <a:r>
              <a:rPr lang="en-US" dirty="0"/>
              <a:t> </a:t>
            </a:r>
            <a:r>
              <a:rPr lang="en-US" dirty="0" err="1"/>
              <a:t>tú</a:t>
            </a:r>
            <a:endParaRPr lang="en-US" dirty="0"/>
          </a:p>
        </p:txBody>
      </p:sp>
      <p:sp>
        <p:nvSpPr>
          <p:cNvPr id="608" name="Google Shape;608;p53"/>
          <p:cNvSpPr txBox="1">
            <a:spLocks noGrp="1"/>
          </p:cNvSpPr>
          <p:nvPr>
            <p:ph type="body" idx="4294967295"/>
          </p:nvPr>
        </p:nvSpPr>
        <p:spPr>
          <a:xfrm>
            <a:off x="1473200" y="1509713"/>
            <a:ext cx="7670800" cy="989012"/>
          </a:xfrm>
          <a:prstGeom prst="rect">
            <a:avLst/>
          </a:prstGeom>
          <a:noFill/>
          <a:ln>
            <a:noFill/>
          </a:ln>
        </p:spPr>
        <p:txBody>
          <a:bodyPr spcFirstLastPara="1" wrap="square" lIns="45700" tIns="45700" rIns="45700" bIns="45700" anchor="t" anchorCtr="0">
            <a:noAutofit/>
          </a:bodyPr>
          <a:lstStyle/>
          <a:p>
            <a:pPr marL="0" lvl="0" indent="0" algn="l" rtl="0">
              <a:lnSpc>
                <a:spcPct val="90000"/>
              </a:lnSpc>
              <a:spcBef>
                <a:spcPts val="0"/>
              </a:spcBef>
              <a:spcAft>
                <a:spcPts val="0"/>
              </a:spcAft>
              <a:buSzPts val="1166"/>
              <a:buNone/>
            </a:pPr>
            <a:r>
              <a:rPr lang="en-US" sz="1800" dirty="0">
                <a:latin typeface="Calibri"/>
                <a:cs typeface="Calibri"/>
              </a:rPr>
              <a:t>Para los </a:t>
            </a:r>
            <a:r>
              <a:rPr lang="en-US" sz="1800" dirty="0" err="1">
                <a:latin typeface="Calibri"/>
                <a:cs typeface="Calibri"/>
              </a:rPr>
              <a:t>siguientes</a:t>
            </a:r>
            <a:r>
              <a:rPr lang="en-US" sz="1800" dirty="0">
                <a:latin typeface="Calibri"/>
                <a:cs typeface="Calibri"/>
              </a:rPr>
              <a:t> </a:t>
            </a:r>
            <a:r>
              <a:rPr lang="en-US" sz="1800" dirty="0" err="1">
                <a:latin typeface="Calibri"/>
                <a:cs typeface="Calibri"/>
              </a:rPr>
              <a:t>programar</a:t>
            </a:r>
            <a:r>
              <a:rPr lang="en-US" sz="1800" dirty="0">
                <a:latin typeface="Calibri"/>
                <a:cs typeface="Calibri"/>
              </a:rPr>
              <a:t> </a:t>
            </a:r>
            <a:r>
              <a:rPr lang="en-US" sz="1800" dirty="0" err="1">
                <a:latin typeface="Calibri"/>
                <a:cs typeface="Calibri"/>
              </a:rPr>
              <a:t>escribe</a:t>
            </a:r>
            <a:r>
              <a:rPr lang="en-US" sz="1800" dirty="0">
                <a:latin typeface="Calibri"/>
                <a:cs typeface="Calibri"/>
              </a:rPr>
              <a:t> la </a:t>
            </a:r>
            <a:r>
              <a:rPr lang="en-US" sz="1800" dirty="0" err="1">
                <a:latin typeface="Calibri"/>
                <a:cs typeface="Calibri"/>
              </a:rPr>
              <a:t>tabla</a:t>
            </a:r>
            <a:r>
              <a:rPr lang="en-US" sz="1800" dirty="0">
                <a:latin typeface="Calibri"/>
                <a:cs typeface="Calibri"/>
              </a:rPr>
              <a:t> de </a:t>
            </a:r>
            <a:r>
              <a:rPr lang="en-US" sz="1800" dirty="0" err="1">
                <a:latin typeface="Calibri"/>
                <a:cs typeface="Calibri"/>
              </a:rPr>
              <a:t>ruteo</a:t>
            </a:r>
            <a:endParaRPr sz="1800" dirty="0">
              <a:latin typeface="Calibri"/>
              <a:cs typeface="Calibri"/>
            </a:endParaRPr>
          </a:p>
          <a:p>
            <a:pPr marL="0" lvl="0" indent="0" algn="l" rtl="0">
              <a:lnSpc>
                <a:spcPct val="90000"/>
              </a:lnSpc>
              <a:spcBef>
                <a:spcPts val="0"/>
              </a:spcBef>
              <a:spcAft>
                <a:spcPts val="0"/>
              </a:spcAft>
              <a:buSzPts val="1166"/>
              <a:buNone/>
            </a:pPr>
            <a:r>
              <a:rPr lang="en-US" sz="1800" dirty="0" err="1">
                <a:latin typeface="Calibri"/>
                <a:cs typeface="Calibri"/>
              </a:rPr>
              <a:t>Corrige</a:t>
            </a:r>
            <a:r>
              <a:rPr lang="en-US" sz="1800" dirty="0">
                <a:latin typeface="Calibri"/>
                <a:cs typeface="Calibri"/>
              </a:rPr>
              <a:t> los </a:t>
            </a:r>
            <a:r>
              <a:rPr lang="en-US" sz="1800" dirty="0" err="1">
                <a:latin typeface="Calibri"/>
                <a:cs typeface="Calibri"/>
              </a:rPr>
              <a:t>errores</a:t>
            </a:r>
            <a:r>
              <a:rPr lang="en-US" sz="1800" dirty="0">
                <a:latin typeface="Calibri"/>
                <a:cs typeface="Calibri"/>
              </a:rPr>
              <a:t> del </a:t>
            </a:r>
            <a:r>
              <a:rPr lang="en-US" sz="1800" dirty="0" err="1">
                <a:latin typeface="Calibri"/>
                <a:cs typeface="Calibri"/>
              </a:rPr>
              <a:t>programa</a:t>
            </a:r>
            <a:endParaRPr sz="1800" dirty="0">
              <a:latin typeface="Calibri"/>
              <a:cs typeface="Calibri"/>
            </a:endParaRPr>
          </a:p>
        </p:txBody>
      </p:sp>
      <p:sp>
        <p:nvSpPr>
          <p:cNvPr id="609" name="Google Shape;609;p53"/>
          <p:cNvSpPr txBox="1"/>
          <p:nvPr/>
        </p:nvSpPr>
        <p:spPr>
          <a:xfrm>
            <a:off x="1473200" y="2672963"/>
            <a:ext cx="7290375" cy="2587405"/>
          </a:xfrm>
          <a:prstGeom prst="rect">
            <a:avLst/>
          </a:prstGeom>
          <a:noFill/>
          <a:ln w="12700" cap="flat" cmpd="sng">
            <a:solidFill>
              <a:srgbClr val="B5D3FB"/>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Ingresa</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un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entero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x =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input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p>
          <a:p>
            <a:pPr marL="0" marR="0" lvl="0" indent="0" algn="l" rtl="0">
              <a:lnSpc>
                <a:spcPct val="100000"/>
              </a:lnSpc>
              <a:spcBef>
                <a:spcPts val="0"/>
              </a:spcBef>
              <a:spcAft>
                <a:spcPts val="0"/>
              </a:spcAft>
              <a:buClr>
                <a:srgbClr val="000000"/>
              </a:buClr>
              <a:buSzPts val="1400"/>
              <a:buFont typeface="Calibri"/>
              <a:buNone/>
            </a:pP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Estos</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son los amigos de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tu</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solidFill>
                  <a:srgbClr val="E800EB"/>
                </a:solidFill>
                <a:latin typeface="Menlo" panose="020B0609030804020204" pitchFamily="49" charset="0"/>
                <a:ea typeface="Menlo" panose="020B0609030804020204" pitchFamily="49" charset="0"/>
                <a:cs typeface="Menlo" panose="020B0609030804020204" pitchFamily="49" charset="0"/>
                <a:sym typeface="Consolas"/>
              </a:rPr>
              <a:t>numero</a:t>
            </a:r>
            <a:r>
              <a:rPr lang="en-US" sz="1600" dirty="0">
                <a:solidFill>
                  <a:srgbClr val="E800EB"/>
                </a:solidFill>
                <a:latin typeface="Menlo" panose="020B0609030804020204" pitchFamily="49" charset="0"/>
                <a:ea typeface="Menlo" panose="020B0609030804020204" pitchFamily="49" charset="0"/>
                <a:cs typeface="Menlo" panose="020B0609030804020204" pitchFamily="49" charset="0"/>
                <a:sym typeface="Consolas"/>
              </a:rPr>
              <a: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err="1">
                <a:latin typeface="Menlo" panose="020B0609030804020204" pitchFamily="49" charset="0"/>
                <a:ea typeface="Menlo" panose="020B0609030804020204" pitchFamily="49" charset="0"/>
                <a:cs typeface="Menlo" panose="020B0609030804020204" pitchFamily="49" charset="0"/>
                <a:sym typeface="Consolas"/>
              </a:rPr>
              <a:t>i</a:t>
            </a:r>
            <a:r>
              <a:rPr lang="en-US" sz="1600" dirty="0">
                <a:latin typeface="Menlo" panose="020B0609030804020204" pitchFamily="49" charset="0"/>
                <a:ea typeface="Menlo" panose="020B0609030804020204" pitchFamily="49" charset="0"/>
                <a:cs typeface="Menlo" panose="020B0609030804020204" pitchFamily="49" charset="0"/>
                <a:sym typeface="Consolas"/>
              </a:rPr>
              <a:t> = 1</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endParaRPr lang="en-US" sz="1600" dirty="0">
              <a:solidFill>
                <a:schemeClr val="accent6">
                  <a:lumMod val="75000"/>
                </a:schemeClr>
              </a:solidFill>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while</a:t>
            </a: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latin typeface="Menlo" panose="020B0609030804020204" pitchFamily="49" charset="0"/>
                <a:ea typeface="Menlo" panose="020B0609030804020204" pitchFamily="49" charset="0"/>
                <a:cs typeface="Menlo" panose="020B0609030804020204" pitchFamily="49" charset="0"/>
                <a:sym typeface="Consolas"/>
              </a:rPr>
              <a:t>i</a:t>
            </a:r>
            <a:r>
              <a:rPr lang="en-US" sz="1600" dirty="0">
                <a:latin typeface="Menlo" panose="020B0609030804020204" pitchFamily="49" charset="0"/>
                <a:ea typeface="Menlo" panose="020B0609030804020204" pitchFamily="49" charset="0"/>
                <a:cs typeface="Menlo" panose="020B0609030804020204" pitchFamily="49" charset="0"/>
                <a:sym typeface="Consolas"/>
              </a:rPr>
              <a:t> &lt; x+1:</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0733FF"/>
                </a:solidFill>
                <a:latin typeface="Menlo" panose="020B0609030804020204" pitchFamily="49" charset="0"/>
                <a:ea typeface="Menlo" panose="020B0609030804020204" pitchFamily="49" charset="0"/>
                <a:cs typeface="Menlo" panose="020B0609030804020204" pitchFamily="49" charset="0"/>
                <a:sym typeface="Consolas"/>
              </a:rPr>
              <a:t>if</a:t>
            </a:r>
            <a:r>
              <a:rPr lang="en-US" sz="1600" dirty="0">
                <a:solidFill>
                  <a:srgbClr val="9D00D2"/>
                </a:solidFill>
                <a:latin typeface="Menlo" panose="020B0609030804020204" pitchFamily="49" charset="0"/>
                <a:ea typeface="Menlo" panose="020B0609030804020204" pitchFamily="49" charset="0"/>
                <a:cs typeface="Menlo" panose="020B0609030804020204" pitchFamily="49" charset="0"/>
                <a:sym typeface="Consolas"/>
              </a:rPr>
              <a:t> </a:t>
            </a:r>
            <a:r>
              <a:rPr lang="en-US" sz="1600" dirty="0" err="1">
                <a:latin typeface="Menlo" panose="020B0609030804020204" pitchFamily="49" charset="0"/>
                <a:ea typeface="Menlo" panose="020B0609030804020204" pitchFamily="49" charset="0"/>
                <a:cs typeface="Menlo" panose="020B0609030804020204" pitchFamily="49" charset="0"/>
                <a:sym typeface="Consolas"/>
              </a:rPr>
              <a:t>x%i</a:t>
            </a:r>
            <a:r>
              <a:rPr lang="en-US" sz="1600" dirty="0">
                <a:latin typeface="Menlo" panose="020B0609030804020204" pitchFamily="49" charset="0"/>
                <a:ea typeface="Menlo" panose="020B0609030804020204" pitchFamily="49" charset="0"/>
                <a:cs typeface="Menlo" panose="020B0609030804020204" pitchFamily="49" charset="0"/>
                <a:sym typeface="Consolas"/>
              </a:rPr>
              <a:t>==0:</a:t>
            </a:r>
            <a:endParaRPr sz="1600" dirty="0">
              <a:latin typeface="Menlo" panose="020B0609030804020204" pitchFamily="49" charset="0"/>
              <a:ea typeface="Menlo" panose="020B0609030804020204" pitchFamily="49" charset="0"/>
              <a:cs typeface="Menlo" panose="020B0609030804020204" pitchFamily="49" charset="0"/>
              <a:sym typeface="Consolas"/>
            </a:endParaRPr>
          </a:p>
          <a:p>
            <a:pPr marL="0" marR="0" lvl="0" indent="0" algn="l" rtl="0">
              <a:lnSpc>
                <a:spcPct val="100000"/>
              </a:lnSpc>
              <a:spcBef>
                <a:spcPts val="0"/>
              </a:spcBef>
              <a:spcAft>
                <a:spcPts val="0"/>
              </a:spcAft>
              <a:buClr>
                <a:srgbClr val="000000"/>
              </a:buClr>
              <a:buSzPts val="1400"/>
              <a:buFont typeface="Calibri"/>
              <a:buNone/>
            </a:pPr>
            <a:r>
              <a:rPr lang="en-US" sz="1600" dirty="0">
                <a:latin typeface="Menlo" panose="020B0609030804020204" pitchFamily="49" charset="0"/>
                <a:ea typeface="Menlo" panose="020B0609030804020204" pitchFamily="49" charset="0"/>
                <a:cs typeface="Menlo" panose="020B0609030804020204" pitchFamily="49" charset="0"/>
                <a:sym typeface="Consolas"/>
              </a:rPr>
              <a:t>        </a:t>
            </a:r>
            <a:r>
              <a:rPr lang="en-US" sz="1600" dirty="0">
                <a:solidFill>
                  <a:srgbClr val="3366FF"/>
                </a:solidFill>
                <a:latin typeface="Menlo" panose="020B0609030804020204" pitchFamily="49" charset="0"/>
                <a:ea typeface="Menlo" panose="020B0609030804020204" pitchFamily="49" charset="0"/>
                <a:cs typeface="Menlo" panose="020B0609030804020204" pitchFamily="49" charset="0"/>
                <a:sym typeface="Consolas"/>
              </a:rPr>
              <a:t>print</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r>
              <a:rPr lang="en-US" sz="1600" dirty="0" err="1">
                <a:latin typeface="Menlo" panose="020B0609030804020204" pitchFamily="49" charset="0"/>
                <a:ea typeface="Menlo" panose="020B0609030804020204" pitchFamily="49" charset="0"/>
                <a:cs typeface="Menlo" panose="020B0609030804020204" pitchFamily="49" charset="0"/>
                <a:sym typeface="Consolas"/>
              </a:rPr>
              <a:t>i</a:t>
            </a:r>
            <a:r>
              <a:rPr lang="en-US" sz="1600" dirty="0">
                <a:latin typeface="Menlo" panose="020B0609030804020204" pitchFamily="49" charset="0"/>
                <a:ea typeface="Menlo" panose="020B0609030804020204" pitchFamily="49" charset="0"/>
                <a:cs typeface="Menlo" panose="020B0609030804020204" pitchFamily="49" charset="0"/>
                <a:sym typeface="Consolas"/>
              </a:rPr>
              <a:t>)</a:t>
            </a:r>
            <a:endParaRPr sz="1200" b="0" i="0" u="none" strike="noStrike" cap="none" dirty="0">
              <a:solidFill>
                <a:srgbClr val="000000"/>
              </a:solidFill>
              <a:latin typeface="Menlo" panose="020B0609030804020204" pitchFamily="49" charset="0"/>
              <a:ea typeface="Menlo" panose="020B0609030804020204" pitchFamily="49" charset="0"/>
              <a:cs typeface="Menlo" panose="020B0609030804020204" pitchFamily="49" charset="0"/>
              <a:sym typeface="Consolas"/>
            </a:endParaRPr>
          </a:p>
        </p:txBody>
      </p:sp>
      <p:grpSp>
        <p:nvGrpSpPr>
          <p:cNvPr id="9" name="Group 22"/>
          <p:cNvGrpSpPr/>
          <p:nvPr/>
        </p:nvGrpSpPr>
        <p:grpSpPr>
          <a:xfrm rot="5400000">
            <a:off x="8109004" y="2020749"/>
            <a:ext cx="261608" cy="999069"/>
            <a:chOff x="-175000" y="-643753"/>
            <a:chExt cx="261607" cy="999068"/>
          </a:xfrm>
        </p:grpSpPr>
        <p:sp>
          <p:nvSpPr>
            <p:cNvPr id="10" name="TextBox 6"/>
            <p:cNvSpPr txBox="1"/>
            <p:nvPr/>
          </p:nvSpPr>
          <p:spPr>
            <a:xfrm rot="16200000">
              <a:off x="-543730" y="-275023"/>
              <a:ext cx="999068" cy="261607"/>
            </a:xfrm>
            <a:prstGeom prst="rect">
              <a:avLst/>
            </a:prstGeom>
            <a:solidFill>
              <a:schemeClr val="accent1">
                <a:lumMod val="60000"/>
                <a:lumOff val="40000"/>
              </a:scheme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indent="179387">
                <a:defRPr sz="1400">
                  <a:solidFill>
                    <a:srgbClr val="FFFFFF"/>
                  </a:solidFill>
                  <a:latin typeface="Geneva"/>
                  <a:ea typeface="Geneva"/>
                  <a:cs typeface="Geneva"/>
                  <a:sym typeface="Geneva"/>
                </a:defRPr>
              </a:lvl1pPr>
            </a:lstStyle>
            <a:p>
              <a:pPr indent="0"/>
              <a:r>
                <a:rPr sz="1100" dirty="0">
                  <a:latin typeface="Menlo Regular"/>
                  <a:cs typeface="Menlo Regular"/>
                </a:rPr>
                <a:t>P</a:t>
              </a:r>
              <a:r>
                <a:rPr lang="es-ES_tradnl" sz="1100" dirty="0" err="1">
                  <a:latin typeface="Menlo Regular"/>
                  <a:cs typeface="Menlo Regular"/>
                </a:rPr>
                <a:t>ython</a:t>
              </a:r>
              <a:endParaRPr sz="1100" dirty="0">
                <a:latin typeface="Menlo Regular"/>
                <a:cs typeface="Menlo Regular"/>
              </a:endParaRPr>
            </a:p>
          </p:txBody>
        </p:sp>
        <p:sp>
          <p:nvSpPr>
            <p:cNvPr id="11" name="Right Arrow 7"/>
            <p:cNvSpPr/>
            <p:nvPr/>
          </p:nvSpPr>
          <p:spPr>
            <a:xfrm>
              <a:off x="-79623" y="-594045"/>
              <a:ext cx="148651" cy="150955"/>
            </a:xfrm>
            <a:prstGeom prst="rightArrow">
              <a:avLst>
                <a:gd name="adj1" fmla="val 50000"/>
                <a:gd name="adj2" fmla="val 100000"/>
              </a:avLst>
            </a:prstGeom>
            <a:solidFill>
              <a:srgbClr val="FFFFFF"/>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sz="1100">
                <a:latin typeface="Menlo Regular"/>
                <a:cs typeface="Menlo Regular"/>
              </a:endParaRPr>
            </a:p>
          </p:txBody>
        </p:sp>
      </p:grpSp>
      <p:pic>
        <p:nvPicPr>
          <p:cNvPr id="13" name="Picture 10" descr="Picture 10">
            <a:extLst>
              <a:ext uri="{FF2B5EF4-FFF2-40B4-BE49-F238E27FC236}">
                <a16:creationId xmlns:a16="http://schemas.microsoft.com/office/drawing/2014/main" id="{BD369734-8E63-B94A-8501-E22E0D4F4667}"/>
              </a:ext>
            </a:extLst>
          </p:cNvPr>
          <p:cNvPicPr>
            <a:picLocks noChangeAspect="1"/>
          </p:cNvPicPr>
          <p:nvPr/>
        </p:nvPicPr>
        <p:blipFill>
          <a:blip r:embed="rId3"/>
          <a:stretch>
            <a:fillRect/>
          </a:stretch>
        </p:blipFill>
        <p:spPr>
          <a:xfrm>
            <a:off x="723354" y="1445712"/>
            <a:ext cx="543471" cy="543471"/>
          </a:xfrm>
          <a:prstGeom prst="rect">
            <a:avLst/>
          </a:prstGeom>
          <a:ln w="12700">
            <a:miter lim="400000"/>
          </a:ln>
        </p:spPr>
      </p:pic>
      <p:sp>
        <p:nvSpPr>
          <p:cNvPr id="7" name="Marcador de pie de página 6">
            <a:extLst>
              <a:ext uri="{FF2B5EF4-FFF2-40B4-BE49-F238E27FC236}">
                <a16:creationId xmlns:a16="http://schemas.microsoft.com/office/drawing/2014/main" id="{BA323C3B-3735-EC07-21F7-F98EC161C979}"/>
              </a:ext>
            </a:extLst>
          </p:cNvPr>
          <p:cNvSpPr>
            <a:spLocks noGrp="1"/>
          </p:cNvSpPr>
          <p:nvPr>
            <p:ph type="ftr" sz="quarter" idx="3"/>
          </p:nvPr>
        </p:nvSpPr>
        <p:spPr/>
        <p:txBody>
          <a:bodyPr/>
          <a:lstStyle/>
          <a:p>
            <a:pPr>
              <a:defRPr/>
            </a:pPr>
            <a:r>
              <a:rPr lang="de-DE"/>
              <a:t>2026 © INTRODUCCIÓN A PYTHON</a:t>
            </a:r>
            <a:endParaRPr lang="es-ES" dirty="0"/>
          </a:p>
        </p:txBody>
      </p:sp>
    </p:spTree>
    <p:extLst>
      <p:ext uri="{BB962C8B-B14F-4D97-AF65-F5344CB8AC3E}">
        <p14:creationId xmlns:p14="http://schemas.microsoft.com/office/powerpoint/2010/main" val="747303965"/>
      </p:ext>
    </p:extLst>
  </p:cSld>
  <p:clrMapOvr>
    <a:masterClrMapping/>
  </p:clrMapOvr>
  <p:transition spd="med"/>
</p:sld>
</file>

<file path=ppt/theme/theme1.xml><?xml version="1.0" encoding="utf-8"?>
<a:theme xmlns:a="http://schemas.openxmlformats.org/drawingml/2006/main" name="Diseño predeterminado">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Diseño predetermin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15290</TotalTime>
  <Words>6667</Words>
  <Application>Microsoft Macintosh PowerPoint</Application>
  <PresentationFormat>Presentación en pantalla (4:3)</PresentationFormat>
  <Paragraphs>1532</Paragraphs>
  <Slides>82</Slides>
  <Notes>18</Notes>
  <HiddenSlides>1</HiddenSlides>
  <MMClips>1</MMClips>
  <ScaleCrop>false</ScaleCrop>
  <HeadingPairs>
    <vt:vector size="6" baseType="variant">
      <vt:variant>
        <vt:lpstr>Fuentes usadas</vt:lpstr>
      </vt:variant>
      <vt:variant>
        <vt:i4>17</vt:i4>
      </vt:variant>
      <vt:variant>
        <vt:lpstr>Tema</vt:lpstr>
      </vt:variant>
      <vt:variant>
        <vt:i4>1</vt:i4>
      </vt:variant>
      <vt:variant>
        <vt:lpstr>Títulos de diapositiva</vt:lpstr>
      </vt:variant>
      <vt:variant>
        <vt:i4>82</vt:i4>
      </vt:variant>
    </vt:vector>
  </HeadingPairs>
  <TitlesOfParts>
    <vt:vector size="100" baseType="lpstr">
      <vt:lpstr>ＭＳ Ｐゴシック</vt:lpstr>
      <vt:lpstr>Abel Regular</vt:lpstr>
      <vt:lpstr>American Typewriter</vt:lpstr>
      <vt:lpstr>Arial</vt:lpstr>
      <vt:lpstr>Arial Rounded MT Bold</vt:lpstr>
      <vt:lpstr>Calibri</vt:lpstr>
      <vt:lpstr>Candara</vt:lpstr>
      <vt:lpstr>Century Gothic</vt:lpstr>
      <vt:lpstr>Consolas</vt:lpstr>
      <vt:lpstr>Courier</vt:lpstr>
      <vt:lpstr>Gill Sans</vt:lpstr>
      <vt:lpstr>Menlo</vt:lpstr>
      <vt:lpstr>Menlo Regular</vt:lpstr>
      <vt:lpstr>Myriad Pro</vt:lpstr>
      <vt:lpstr>Trajan Pro Bold</vt:lpstr>
      <vt:lpstr>Wingdings</vt:lpstr>
      <vt:lpstr>Wingdings 3</vt:lpstr>
      <vt:lpstr>Diseño predeterminado</vt:lpstr>
      <vt:lpstr>Presentación de PowerPoint</vt:lpstr>
      <vt:lpstr>Presentación de PowerPoint</vt:lpstr>
      <vt:lpstr>Temario</vt:lpstr>
      <vt:lpstr>Historia de los computadores</vt:lpstr>
      <vt:lpstr>Historia de los computadores</vt:lpstr>
      <vt:lpstr>Presentación de PowerPoint</vt:lpstr>
      <vt:lpstr>Programación a nivel de CPU</vt:lpstr>
      <vt:lpstr>Programación a nivel de CPU</vt:lpstr>
      <vt:lpstr>Programación a nivel de CPU</vt:lpstr>
      <vt:lpstr>Programación a nivel de CPU</vt:lpstr>
      <vt:lpstr>Programación a nivel de CPU</vt:lpstr>
      <vt:lpstr>Programación a nivel de CPU</vt:lpstr>
      <vt:lpstr>Programación a nivel de CPU</vt:lpstr>
      <vt:lpstr>Programación a nivel de CPU</vt:lpstr>
      <vt:lpstr>Bits y bytes</vt:lpstr>
      <vt:lpstr>Bits y bytes</vt:lpstr>
      <vt:lpstr>Bits y bytes</vt:lpstr>
      <vt:lpstr>Bits y bytes</vt:lpstr>
      <vt:lpstr>Bits y bytes</vt:lpstr>
      <vt:lpstr>Bits y bytes</vt:lpstr>
      <vt:lpstr>Bus de datos</vt:lpstr>
      <vt:lpstr>Temario</vt:lpstr>
      <vt:lpstr>Presentación de PowerPoint</vt:lpstr>
      <vt:lpstr>Errores</vt:lpstr>
      <vt:lpstr>Errores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Errores de Sintaxis</vt:lpstr>
      <vt:lpstr>Presentación de PowerPoint</vt:lpstr>
      <vt:lpstr>Errores Lógicos</vt:lpstr>
      <vt:lpstr>Errores Lógicos</vt:lpstr>
      <vt:lpstr>Errores Lógicos</vt:lpstr>
      <vt:lpstr>Errores Lógicos</vt:lpstr>
      <vt:lpstr>Errores Lógicos</vt:lpstr>
      <vt:lpstr>Errores Lógicos</vt:lpstr>
      <vt:lpstr>Errores Lógicos</vt:lpstr>
      <vt:lpstr>Obfuscated code</vt:lpstr>
      <vt:lpstr>Temario</vt:lpstr>
      <vt:lpstr>Ahora tú</vt:lpstr>
      <vt:lpstr>Ahora tú</vt:lpstr>
      <vt:lpstr>Ahora tú</vt:lpstr>
      <vt:lpstr>Ahora tú</vt:lpstr>
      <vt:lpstr>Debugging</vt:lpstr>
      <vt:lpstr>Debugging</vt:lpstr>
      <vt:lpstr>Ayuda en Python</vt:lpstr>
      <vt:lpstr>Presentación de PowerPoint</vt:lpstr>
      <vt:lpstr>Tabla de Ruteo</vt:lpstr>
      <vt:lpstr>Ejemplo</vt:lpstr>
      <vt:lpstr>Tabla de ruteo</vt:lpstr>
      <vt:lpstr>Ejemplo</vt:lpstr>
      <vt:lpstr>Pasos</vt:lpstr>
      <vt:lpstr>Ahora tú</vt:lpstr>
      <vt:lpstr>Tabla de ruteo</vt:lpstr>
      <vt:lpstr>Ayuda en Python</vt:lpstr>
      <vt:lpstr>Ejemplo</vt:lpstr>
      <vt:lpstr>Debugging: print</vt:lpstr>
      <vt:lpstr>Debugging: print</vt:lpstr>
      <vt:lpstr>type()</vt:lpstr>
      <vt:lpstr>isdigit()</vt:lpstr>
      <vt:lpstr>isdigit()</vt:lpstr>
      <vt:lpstr>isinstance()</vt:lpstr>
      <vt:lpstr>assert</vt:lpstr>
      <vt:lpstr>Ahora tú</vt:lpstr>
      <vt:lpstr>Ahora tú</vt:lpstr>
    </vt:vector>
  </TitlesOfParts>
  <Manager/>
  <Company>Universidad Diego Portales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00_Motivacion</dc:title>
  <dc:subject>CIT1000. Programacion. </dc:subject>
  <dc:creator>Miguel Carrasco</dc:creator>
  <cp:keywords/>
  <dc:description/>
  <cp:lastModifiedBy>Miguel Angel Carrasco Zambrano</cp:lastModifiedBy>
  <cp:revision>533</cp:revision>
  <cp:lastPrinted>2018-06-26T14:41:45Z</cp:lastPrinted>
  <dcterms:created xsi:type="dcterms:W3CDTF">2009-04-22T19:24:48Z</dcterms:created>
  <dcterms:modified xsi:type="dcterms:W3CDTF">2026-01-26T23:30:31Z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